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4.xml" ContentType="application/inkml+xml"/>
  <Override PartName="/ppt/notesSlides/notesSlide6.xml" ContentType="application/vnd.openxmlformats-officedocument.presentationml.notesSlide+xml"/>
  <Override PartName="/ppt/ink/ink25.xml" ContentType="application/inkml+xml"/>
  <Override PartName="/ppt/notesSlides/notesSlide7.xml" ContentType="application/vnd.openxmlformats-officedocument.presentationml.notesSlide+xml"/>
  <Override PartName="/ppt/ink/ink26.xml" ContentType="application/inkml+xml"/>
  <Override PartName="/ppt/notesSlides/notesSlide8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6"/>
  </p:notesMasterIdLst>
  <p:sldIdLst>
    <p:sldId id="256" r:id="rId2"/>
    <p:sldId id="608" r:id="rId3"/>
    <p:sldId id="611" r:id="rId4"/>
    <p:sldId id="612" r:id="rId5"/>
    <p:sldId id="614" r:id="rId6"/>
    <p:sldId id="610" r:id="rId7"/>
    <p:sldId id="615" r:id="rId8"/>
    <p:sldId id="617" r:id="rId9"/>
    <p:sldId id="260" r:id="rId10"/>
    <p:sldId id="618" r:id="rId11"/>
    <p:sldId id="266" r:id="rId12"/>
    <p:sldId id="267" r:id="rId13"/>
    <p:sldId id="619" r:id="rId14"/>
    <p:sldId id="621" r:id="rId15"/>
    <p:sldId id="622" r:id="rId16"/>
    <p:sldId id="623" r:id="rId17"/>
    <p:sldId id="624" r:id="rId18"/>
    <p:sldId id="625" r:id="rId19"/>
    <p:sldId id="626" r:id="rId20"/>
    <p:sldId id="629" r:id="rId21"/>
    <p:sldId id="631" r:id="rId22"/>
    <p:sldId id="627" r:id="rId23"/>
    <p:sldId id="630" r:id="rId24"/>
    <p:sldId id="62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44"/>
    <p:restoredTop sz="68508"/>
  </p:normalViewPr>
  <p:slideViewPr>
    <p:cSldViewPr snapToObjects="1">
      <p:cViewPr>
        <p:scale>
          <a:sx n="71" d="100"/>
          <a:sy n="71" d="100"/>
        </p:scale>
        <p:origin x="36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603922302" sldId="608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03922302" sldId="608"/>
            <ac:inkMk id="3" creationId="{5553FD0C-0768-B846-A139-90A92247B4EA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03922302" sldId="608"/>
            <ac:inkMk id="35" creationId="{0744CB17-6FE0-0542-94BE-81F4C6177DAF}"/>
          </ac:inkMkLst>
        </pc:inkChg>
      </pc:sldChg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475046759" sldId="260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475046759" sldId="260"/>
            <ac:inkMk id="2" creationId="{2DE527F0-6A36-E64B-98A1-7AE16365CBEC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475046759" sldId="260"/>
            <ac:inkMk id="3" creationId="{61059A07-A799-B845-A5A7-F9197B93D67B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475046759" sldId="260"/>
            <ac:inkMk id="5" creationId="{7E50B9EB-35C0-C447-A34C-347370A04B01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475046759" sldId="260"/>
            <ac:inkMk id="6" creationId="{61A74355-9C23-9147-9729-D188595BDC54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475046759" sldId="260"/>
            <ac:inkMk id="8" creationId="{BDE54783-88E5-7F4C-AEB9-E05F0C5BBBFD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475046759" sldId="260"/>
            <ac:inkMk id="11" creationId="{85212C86-12F0-1A4A-ABF2-96001BF9B85E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2447149764" sldId="266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447149764" sldId="266"/>
            <ac:inkMk id="3" creationId="{A51E9E1D-DD40-2948-A94C-8DA791000894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2603922302" sldId="608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603922302" sldId="608"/>
            <ac:inkMk id="3" creationId="{261BB836-576B-DB44-9B88-E40A4A81FEF4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603922302" sldId="608"/>
            <ac:inkMk id="35" creationId="{7D763EDE-F0BB-EA4D-B584-F9B0D5039EBA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603922302" sldId="608"/>
            <ac:inkMk id="36" creationId="{DB2AF12D-11E1-3E46-AF85-CAF3E57B3162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603922302" sldId="608"/>
            <ac:inkMk id="37" creationId="{1420F1B7-AEAE-2C4D-801D-9EFAE63F5208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603922302" sldId="608"/>
            <ac:inkMk id="38" creationId="{C3982D4C-D483-4B4B-8CC5-4A202538A127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603922302" sldId="608"/>
            <ac:inkMk id="39" creationId="{5B9BD3B8-6A3A-7149-858A-79329F507A26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3706657003" sldId="611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3706657003" sldId="611"/>
            <ac:inkMk id="5" creationId="{E36E0B11-2AF9-D944-9BE3-4C9359A85E03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3706657003" sldId="611"/>
            <ac:inkMk id="6" creationId="{E6747754-91E0-0C46-82C9-14F00E595249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3706657003" sldId="611"/>
            <ac:inkMk id="10" creationId="{D70EE981-7376-464C-A795-B2DF94072982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2861860130" sldId="614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861860130" sldId="614"/>
            <ac:inkMk id="6" creationId="{2F119AF7-A462-F44F-A614-27637012AD8D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2000865519" sldId="617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000865519" sldId="617"/>
            <ac:inkMk id="3" creationId="{97263289-0521-6B42-B7B1-D4C83A777472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2438827451" sldId="618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438827451" sldId="618"/>
            <ac:inkMk id="3" creationId="{B88949B4-48A8-FC46-BA48-2C1D52E59563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438827451" sldId="618"/>
            <ac:inkMk id="5" creationId="{8992C5D5-6A46-E244-AFB9-027CCA542582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438827451" sldId="618"/>
            <ac:inkMk id="8" creationId="{0FF133B7-F383-504C-B396-C1E473C87458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438827451" sldId="618"/>
            <ac:inkMk id="10" creationId="{B55325A6-D845-8E47-B306-95BB98D941BD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438827451" sldId="618"/>
            <ac:inkMk id="13" creationId="{0F3AABFE-1CE8-574F-B923-23ABD4A98222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3706437078" sldId="619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3706437078" sldId="619"/>
            <ac:inkMk id="4" creationId="{CA1FFFD6-247F-0040-8B65-FFDCDECE1EDA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2851398430" sldId="621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851398430" sldId="621"/>
            <ac:inkMk id="3" creationId="{517AE3AC-C517-ED48-8353-1DAB78A941E3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4096605415" sldId="622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4096605415" sldId="622"/>
            <ac:inkMk id="3" creationId="{63E3D2ED-DA04-E14A-BBE6-D9DAFD7F16A2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632968291" sldId="623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632968291" sldId="623"/>
            <ac:inkMk id="5" creationId="{2F309BF0-FC61-D54F-B6C8-C36C82F9206A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632968291" sldId="623"/>
            <ac:inkMk id="6" creationId="{7E38B08F-C5C2-5B43-A31D-CE7AC15D1E83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632968291" sldId="623"/>
            <ac:inkMk id="7" creationId="{3BFCDCE5-8DC4-2C46-9681-A4FDDD6721C7}"/>
          </ac:inkMkLst>
        </pc:inkChg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632968291" sldId="623"/>
            <ac:inkMk id="8" creationId="{95FB8F6E-245D-7045-93A2-5C39236EC50B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1206514850" sldId="626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1206514850" sldId="626"/>
            <ac:inkMk id="3" creationId="{8A106EB1-FDA7-2D44-87DB-7B71231FA2F9}"/>
          </ac:inkMkLst>
        </pc:inkChg>
      </pc:sldChg>
      <pc:sldChg chg="addSp">
        <pc:chgData name="Tom Ristenpart" userId="44426604_tp_dropbox" providerId="OAuth2" clId="{5169C0C5-1E62-DA42-B922-98EBAF02FE69}" dt="2019-02-20T20:26:15.385" v="0" actId="7634"/>
        <pc:sldMkLst>
          <pc:docMk/>
          <pc:sldMk cId="2958474569" sldId="629"/>
        </pc:sldMkLst>
        <pc:inkChg chg="add">
          <ac:chgData name="Tom Ristenpart" userId="44426604_tp_dropbox" providerId="OAuth2" clId="{5169C0C5-1E62-DA42-B922-98EBAF02FE69}" dt="2019-02-20T20:26:15.385" v="0" actId="7634"/>
          <ac:inkMkLst>
            <pc:docMk/>
            <pc:sldMk cId="2958474569" sldId="629"/>
            <ac:inkMk id="2" creationId="{8FFAC914-2544-0341-8535-B794B174FFB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20762 11439,'-18'-34,"3"13,-25 12,5 9,-15 2,-7 5,-4 7,-5 8,-5 6,-12-2,-11 7,-1 0,0-2,6 0,1 4,5-9,8-5,11-4,10-13,11 4,24-30,19-8,29-6,23-4,16-10,24-6,10-6,-47 30,1 0,4 0,1 1,2 1,1 1,2-2,1 0,1-1,1 0,1 3,-1-1,-4-2,0 1,-1 3,0 1,-6 0,0 0,46-23,-12 5,-5 5,-23 5,-10 6,-11-4,-22 3,-28 4,-26 0,-40 19,-12 2,-12 3,-10 2,-4 0,-5 0,1 0,-1 0,5 7,11 0,11-3,8-1,10-1,15 3,6 2,19-12,22-16,28-12,16-7,27-3,6-2,5-4,3 4,4-5,-4 5,-5 3,-10-1,-6 3,-13 2,1 3,-17-1,-21-1,-31 8,-24 10,-21 19,-7 0,-5 0,-9 0,-2 0,1 3,6 4,7-5,18 5,5-4,8-3,18-7,17-15,33 3,33-23,14 2,12 0,12-10,4 0,1 3,-1 2,-1 3,-11-1,-4 3,-9 2,-10 3,-7 9,-12-5,-4 0,-25 5,-29-4,-30 6,-34 0,-11 17,-8 3,-6 1,1 3,0 0,4 0,7 0,10 0,17 0,4 0,12 0,7 0,19-12,14-11,22-17,18 0,38-8,5 6,7-3,7-2,5 4,0 3,-7 5,-1-6,-11 8,-5-2,-4 2,-5 2,-17 3,2 6,-30 1,-19 0,-26 11,-36 8,-4 9,-2 5,-11 0,-8 4,-3-1,-5-1,-2-2,3 4,6-6,12-1,8 0,13-1,13-8,16-12,18-7,25-10,23-4,31-2,7-8,14-1,14-6,0 5,-42 20,0 0,52-19,-5 1,-5 1,2 1,-11 4,-7 3,-10 4,-16-8,-7 3,-24-3,-24 5,-28 11,-26 8,-7 9,-10-2,-11 3,-10 1,-9-4,-12 0,-5 2,-2 3,0 2,56 1,1 0,0 1,1 1,0 1,0-1,-59 2,6-3,14-2,9 0,10 0,9 0,14-2,7-5,20-17,20-16,29-7,24 4,30 6,12-6,12-4,-38 21,2 2,3 2,0 2,0-2,0 1,-1 1,1 0,0 2,0 1,1-4,0 1,5 4,-1-1,-3 0,-2-1,-1 0,-3 0,44-8,-2-2,-12 4,-17 3,-12 0,-9 0,-9-1,-19 11,-24 4,-24 4,-45 3,-9 0,-14 0,-19 3,50-2,-1 2,-2 2,-2 0,-1 0,0 1,0 2,1 1,-2-1,-1 1,0-1,1 0,1-1,2 0,3 1,1 1,-57 7,30 1,12-5,17-3,33-2,33-7,34-9,60-8,-42 6,3-1,6-3,1-1,3-1,2 1,8-1,2 1,3-3,1 0,3 1,2 1,4-1,0 0,0 1,0 1,-4 0,-2 1,-4 4,-1 1,-5 0,-2 1,-3 2,-3 0,-10 1,-3 3,51 3,-21 0,-17 0,-30 4,-36 10,-35 3,-67 18,-11 1,48-20,-2 1,-7 3,-1 0,-2-3,0-1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13062 9355 8072,'-22'12'490,"11"0"1,6-8 0,10 3 0,11-2 0,8-3-265,4-2 1,3-7 0,-5-2 0,5-3 0,-1-4-271,1-3 0,4-5 1,-6-4-1,-1-5 1,3-5-8,4-5 0,-2 3 0,1-17 0,-1-2 43,0-2 1,-5-5 0,8-5 0,1-7-1,1-2 9,-2 2 0,4-3 1,-7 8-1,2 0 1,-2 2 44,-2 10 0,-10 2 1,-6 16-1,-1 10 189,-2 7 0,-3 17-28,-9 9 0,0 21 1,0 21-1,0 15-42,0 12 1,0 6 0,0 10-1,0 3 1,0-1 0,0 0-273,0-4 0,2-12 0,6-3 0,6-6-506,5-5 1,2-13 0,0 1 0,3-9-1757,4-6 2369,-4-1 0,7-8 0,-10 0 0</inkml:trace>
  <inkml:trace contextRef="#ctx0" brushRef="#br0">13423 9057 7569,'22'0'270,"1"0"1,6 0 0,6 0 1923,5 0-2268,12 0 1,-5 0 0,10 0 0,0 0 73,-3 0 0,8 0 0,-8 0 0</inkml:trace>
  <inkml:trace contextRef="#ctx0" brushRef="#br0">14593 7718 6422,'0'-21'359,"-2"-1"1,-3 1 0,-2 0-1,2-1 224,3 1 1,2 19 0,0 9 0,2 12 0,3 9 0,2 8-570,-2 4 1,-3 5 0,-2 2 0,0 3-300,0-3 1,0-2-1,0-3 1,0-2-877,0-4 1,0 2 1160,0-10 0,10 0 0,2-6 0</inkml:trace>
  <inkml:trace contextRef="#ctx0" brushRef="#br0">14487 7697 7569,'-14'0'446,"2"-3"-170,2-4 1,6-5-1,11-7 1,9 3-1,8 2-422,4-3 1,10-2 0,-2 0 0,6 3 0,5 2-230,3-3 0,-7 8 0,-10 2 0,-3 4 375,-4 3 0,-2 0 0,-3 0 0</inkml:trace>
  <inkml:trace contextRef="#ctx0" brushRef="#br0">14593 7973 8085,'3'9'1479,"4"-9"-1620,-5 0 1,17-16 0,-2 9 0,6 0 140,6-3 0,8 8 0,-4-8 0</inkml:trace>
  <inkml:trace contextRef="#ctx0" brushRef="#br0">14912 7909 5963,'-11'3'3312,"3"4"-2976,6 7 0,2-2 1,0 2-1,2 0 1,3 0-353,2 0 0,0-7 0,-4 5-305,4-2 196,-5-3 1,17-10-1,-7-4 1,2-7 62,0-5 0,3-4 0,9-3 0,2-3 1,-2 3 336,-2 3 1,-3 4 0,0 5-42,1 6 1,-11 16 0,-1 6 0,-3 5-59,0 2 0,0 3 1,-7 2-1,0 2-297,0-2 1,0-3-1,0-1 1,3-1 0,4-2 120,7-5 0,5 5 0,2-7 0</inkml:trace>
  <inkml:trace contextRef="#ctx0" brushRef="#br0">15529 8101 7569,'0'14'702,"0"0"-282,0 2 1,0 3-1,0 3 1,0-1-1,0 0 1,0 0-308,0 1 1,0-1-1,0 0 1,0 0-703,0 1 0,0-8 589,0 0 0,-9 0 0,-3 7 0</inkml:trace>
  <inkml:trace contextRef="#ctx0" brushRef="#br0">16104 7611 8417,'0'22'399,"0"1"0,-3 6 1,-1 4-1,-3 2 1,2 1-185,2 1 0,3 4 0,0 1 0,0-2 1,0-2-533,0-2 1,0-10 0,0 2 0,3-4-1694,4-3 2010,-5-9 0,17 6 0,-7-6 0</inkml:trace>
  <inkml:trace contextRef="#ctx0" brushRef="#br0">16061 7675 8801,'0'-14'472,"3"2"1,4 0-403,7 1 1,5 6 0,2-2 0,0 4-624,1 3 0,-1 0 1,0 0-1,0 0 553,1 0 0,-1 0 0,0 0 0</inkml:trace>
  <inkml:trace contextRef="#ctx0" brushRef="#br0">15997 7973 7973,'22'0'235,"-1"-2"0,0-3 1,3-2-236,4 2 0,-4-7 0,7 0 0</inkml:trace>
  <inkml:trace contextRef="#ctx0" brushRef="#br0">16423 7888 7569,'-10'12'-413,"-4"-5"795,5-5 0,-1 1 0,10 4 0,0 7 491,0 5 1,3 2-1,1 0 1,3 0-897,-2 1 0,-2-1 0,-3 0 0,2 1-364,5-1 1,-5 0 211,5 0 0,5-9 0,0-7-233,0-10 1,7-7-1,-5-9 1,5 0 379,2 0 1,0-1 0,1 1 377,-1 0 1,0 9-1,1 5-118,-1 4 0,-7 6 0,-2 4 26,-3 7 0,-2-2 1,-4 2-1317,4 3 0,-2 2 1058,9 2 0,0-9 0,7-3 0</inkml:trace>
  <inkml:trace contextRef="#ctx0" brushRef="#br0">16784 7505 9930,'15'12'17,"-1"-5"1,2-5-1,3-2 1,3 0 0,-1 3-18,0 4 0,0-5 0,1 8 0</inkml:trace>
  <inkml:trace contextRef="#ctx0" brushRef="#br0">17146 7399 7569,'-14'12'2302,"2"-3"-1551,3 1 0,2-6 0,7 10 1,2 3-942,5 2 0,-2 5 0,9 2 1,0 4-1,0 1 190,0 0 0,1 16 0,6-2 0</inkml:trace>
  <inkml:trace contextRef="#ctx0" brushRef="#br0">13168 9695 7569,'-21'0'529,"7"0"1,4 0 0,8 0 0,14-2 0,14-3 0,16-2 0,15 2 318,11 3 1,10-5 0,12 0 0,7 2-747,7 3 1,0-6-1,-43 4 1,1-1 0,3 0-1,0 1 1,4-2 0,1 0-92,4-1 0,-1 2 0,0 2 0,1 1 1,1-2-1,1-1 0,4 0 0,1 0 1,0 0-1,1-1-222,2 0 1,-1 0 0,-2-4-1,-1 1 1,2 2 0,-1 0-1,1-2 1,-1-1 111,0-1 0,-1 0 0,-1 4 0,-2 0 0,-6 1 0,-2 0 0,-5 1 0,-1 1-21,53-1 0,-5 3 0,-9 2 0,-15 0 0,-9 0-202,-9 0 1,-12 2 0,-10 5-1,-9 8 1,-8 1-3031,1-2 3352,-7 5 0,11-16 0,-9 8 0,-5 1 0,-2 2 0,-4 1 0</inkml:trace>
  <inkml:trace contextRef="#ctx0" brushRef="#br0">16827 9525 7569,'0'-14'-925,"-2"2"1253,-5 3 0,2 1 1028,-9 8-458,-1 0-371,4 0 1,4 0-221,14 0 0,4 0 0,11 0 0,-1 3-130,0 4 0,1-5 1,1 5-1,3-4-117,3-3 0,8 0 0,-1 0 0,4 0-289,3 0 0,-1 0 1,1 0-1,-1 0-64,1 0 1,-8 0-1,1 0 1,-1 0-1,-2 0 69,-4 0 0,-3-3 1,0-1-1,2-3 1,-2 2-288,-2 2 0,-10-4 511,0 0 0,0-9 0,7 4 0</inkml:trace>
  <inkml:trace contextRef="#ctx0" brushRef="#br0">17720 8930 7569,'0'12'1840,"0"-3"-1371,0-9-387,-9 0 0,7 2 0,-5 5-840,4 8 285,3-6 0,3 0 109,4-9 1,-5-2 658,5-5 1,3 2 455,-3-9 1,-3 9 0,-11-2-314,-7 5 0,2 2 0,0 2-272,3 5 0,-5-2-297,7 9 1,2-9 0,12 2 0,7-7 130,5-7 0,2-14 0,1-12 0</inkml:trace>
  <inkml:trace contextRef="#ctx0" brushRef="#br0">17657 8526 7110,'0'-22'174,"0"1"839,0 0 1,7 7-1,2 2-524,3 3 1,-5-6-202,7 8-1542,-9 0 1254,4 7 0,-9 10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14104 11205 7569,'-9'-29'0,"-6"1"49,-4 2 0,-2 5 0,2 4 1,3 5-1,2 3 0,-3 2 0,-2 0 1,-5-3-1,-4 1 0,-7-3 1,-6 0-1,-1-2 0,-3 0 0,-5 0 1,-6-1 42,-6 4 0,-13-6 0,-8 10 1,-9 2-1,-5 3 0,-7 0-83,-7-5 0,-5 4 0,54 0 0,1-1 1,-57-1-1,0-2 43,-1-7 0,15-5 0,-2-2 0,4-3-5,5-4 0,-7-5 0,5-12 0,-5-5 0,-2-6 33,52 25 0,1 0 1,1 0-1,0-2 1,-47-33-1,7-2 4,5-3 0,11 10 0,7 11 0,10 5 0,10 5-28,4 4 1,9-1 0,6 8 0,4 3-6,7 3 1,2 4 0,-2 0-1,3 0-6,1-5 0,4-2 0,-6 5 0,5 0 1,3 0-2,4-1 0,-4 8 0,2 0-38,2-3 1,0-1-131,-2-4-364,5 10 286,-8 3 0,10 11 158,0 5 0,0-2 0,0 9 0,0 3 16,0 2 1,0 12-1,0 4 1,0 5-1,3 5 85,4 5 0,-3 4 0,8 12 0,-2 5-44,-6 7 0,1-5 0,0-4 1,2-8-1,-2-9 17,-3-7 1,0 0-1,3-17 1,2-2 185,-2-2-221,-3-12 1,-2-12 0,0-15-1,0-6-268,0-7 0,0-5 0,0-12 0,-2-7-95,-5-12 1,-14-2 0,-15-12 0,-4 0 0,-3 2 317,1 6 0,2-1 0,2 7 0,5 7 42,2 3 0,-4 16 0,9-2 0,7 7 0,9 7 374,8 2 1,4 5 0,5 3 0,10 4-234,9 3 1,16-6-1,15 6 1,7-1-152,7 1 1,0 2-1,14 7 1,9 0 0,8 0-94,4 0 1,-9 9 0,-5 6 0,-6 6-1330,-8 7 1440,-5 5 0,-19 0 0,-2-2 0</inkml:trace>
  <inkml:trace contextRef="#ctx0" brushRef="#br0">10637 9185 7397,'-12'-10'-119,"7"-1"1,10-1 0,11 5-1,13 4 161,13 3 1,15 0 0,19 0 0,13 3 0,15 4-30,-43-1 0,1 2 0,7 1 0,2 1 1,9 1-1,3 1 0,4 2 0,1 1-22,1 2 1,1 1-1,13 5 1,2 1 0,1 2-1,1 0 1,6 1 0,1 1-1,-36-9 1,0 1 0,0 0-141,0 0 1,0 1-1,0-1 1,38 11 0,0 0-1,-3-2 1,-2 1 0,-6-3-1,-2 0 140,-8-1 1,-3 0-1,-2-1 1,-3 0-1,-10-4 1,-3 0-1,-3 0 1,-2 1-1,-7-2 1,-1 0 1,50 15 0,-9 3 1,-8-10-1,-14-4 25,-11-7 1,-5 2 0,-22-8-19,-9 1 0,-9 5 0,-5-10 0,-2-3 0,-1-1 0,-2-3 0</inkml:trace>
  <inkml:trace contextRef="#ctx0" brushRef="#br0">14189 9482 7569,'21'-33'-83,"1"12"0,1 14 0,6 5 0,6 2 0,5 2-2,3 5 0,9 5 0,5 9 0,4 3 0,3 4 59,0 8 1,7 4 0,2 2 0,0 1 3,0-1 1,-2 3 0,-9 0 0,-8 0 0,-11-5 162,-13 0 0,-15-7 0,-13 3 0,-16-1-29,-22-2 0,-16-2 0,-19-10 0,-7 1 166,-4-1 1,-11 0 0,1 0 0,0 1 0,2-1-455,5 0 0,-2 0 0,13 1 0,4-1 176,3 0 0,8 0 0,17 1 0</inkml:trace>
  <inkml:trace contextRef="#ctx0" brushRef="#br0">13657 12161 7569,'-12'-9'34,"3"4"0,7-7 0,-5 3 102,-8 4 0,-4-4 0,-2 2 0,-2 0 0,-6 0-17,-6-1 0,-8-1 0,-6 4 0,-8-2 0,-7 2-67,-7 3 0,-5-5 0,-11 0 0,-5 2-21,-7 3 1,-15 2 0,53 0 0,-1 0 0,-2 0 0,-2 0 0,-2 0 0,-1 0 11,-1 0 1,1 0 0,-1-3 0,0-1 0,-3-1 0,0 0 0,-1-1 0,1-2-33,-3-3 0,1-2 1,1 2-1,1-1 1,3-4-1,1-1 1,0 0-1,1 1 1,1-1-1,1-2 50,1-3 1,0-1 0,1 2-1,1-2 1,0-4 0,0-1 0,4 0-1,0-1 53,5-1 0,2-1 0,-45-23 1,14-15-1,5 1-11,7 2 1,17 9-1,11 5 1,13 5 0,6 2-115,3 5 1,9 11-1,3 1-155,-1 4 0,10 3 1,0 2-24,12 5 0,0 4 0,2 10 0,2 0-87,3 0 1,3 0 0,-1 0-1020,0 0 986,-9 0 0,-5 8 0,-14 1 0,-7 0 0,-5 3 309,-2 0 0,-10-7 0,-2 4 0</inkml:trace>
  <inkml:trace contextRef="#ctx0" brushRef="#br0">9679 10949 7569,'-42'0'-139,"-1"0"1,3 0-1,5 0-56,6 0 1,6 8-1,1-1 1,3 0 350,5 2 1,5-4 0,11 7 0,5 0-57,7-1 0,5-4 1,3 8-1,1 4 1,3 4 124,3 6 1,1 1-1,-4-1 1,3 4-1,-1 2-101,3 1 0,2-8 0,9 5 1,1-2-106,-1-5 0,1-3 0,0-1 1,-3-4 131,-5-3 0,-4 1-135,-10-9 0,-11-2 0,-13-10-147,-16-2 0,-14-9 1,-16 1-1,-8-6 1,-7-5-357,-7-2 1,-2-10-1,-5 3 1,5-8 300,-1-7 1,18 3 0,-1-5-1,12 5 1,12 7 193,12 0 0,9 7 1,12 0-1,2 4 78,5 10 1,17-2 0,18 9 0,15 0 0,14 3 230,14-1 1,10 8 0,13-5 0,4 5-324,1 2 0,5 0 0,-9 0 1,-7 0-1,-6 0 233,-6 0-227,-2 0 0,-3-19 0,0-5 0</inkml:trace>
  <inkml:trace contextRef="#ctx0" brushRef="#br0">10849 8823 7569,'12'3'-151,"12"-8"1,16-4 0,17 1 191,11 6 0,10 0 0,19-3 0,14-2-36,-49 4 1,1 1-1,13 1 1,2 0 0,3 1-1,1 0 1,8 0-1,2 0 1,6 0 0,3 0 2,4-1 1,2 2-1,7 2 1,2 1 0,-34-1-1,0 1 1,2 1 0,1 0-1,1 0 1,1 1 0,2 2-1,1 1 1,0 0-133,0 1 0,0 0 0,-1 1 0,0 0 0,-2 1 1,0 0-1,-5 2 0,-1 0 0,-1 1 0,37 6 0,-2 0 107,-2 1 0,-2-1 0,-6 0 0,-4 1 0,-7-1 0,-4 0 0,-7-1 0,-2 0 25,-7-2 0,-2 0 1,-8-2-1,-3-2 1,43 8-1,-19-3 1,-21-3 27,-19-2 1,-19-9-652,-26 2 615,-14-5 0,-29-2 0,1-4 0,-1-6 0,1-4 0,-1 0 0</inkml:trace>
  <inkml:trace contextRef="#ctx0" brushRef="#br0">14487 8845 7569,'21'-10'-231,"0"-2"0,1 1 1,-1 3 91,0 6 0,10 0 0,4-3 0,6-2 0,4 2 254,4 3 1,1 11-1,11 5 1,5 5-128,1 3 0,1 8 1,1 8-1,-1 7 1,-4 7 17,-5 2 1,-14-4 0,-2 4 0,-15 1 60,-11-1 1,-8-7 0,-11 0 0,-8-6 0,-11-8 208,-12-3 1,-12-4 0,-9-9-1,-10-5-157,-2-3 0,-10 5 0,0-4 0,1 2 0,4 2-452,5-2 1,2 6 0,2-3 332,6 4 0,4 2 0,9 0 0</inkml:trace>
  <inkml:trace contextRef="#ctx0" brushRef="#br0">18635 11141 7569,'12'-10'60,"7"6"1,-3-8 0,10 0-1,12 0 1,12-4 0,16-3 0,17-2-1,16 2 1,12 2 0,-50 11-1,1 0 1,4 1 0,0 1 0,6 1-1,1 1-3,3 1 0,1 0 0,5-3 1,2 1-1,6-1 0,2 1 1,4 0-1,2 1 0,3 1 1,1-1-1,5 2 0,1-2-86,3-1 0,2-1 0,6 3 1,1 0-1,-38-1 0,0-1 1,0 1-1,0 0 0,0 2 0,0-1 1,0 1-1,0 0 0,0 0-221,37 0 0,-2 0 1,-6 0-1,-2 0 1,-3 0-1,-2 0 0,-7 0 1,-2 0 113,-7 0 1,-4 0 0,-12 1-1,-4 1 1,45 2 0,-21 3-335,-18-2 0,-15-3 470,-24-2 0,-9 8 0,-9-1 0,-1-3 0,-6-1 0</inkml:trace>
  <inkml:trace contextRef="#ctx0" brushRef="#br0">22975 10482 6082,'28'0'-75,"3"0"0,4 0 0,10 0 318,10 0 0,9 0 1,4 2-1,5 5 1,3 7-137,4 5 1,-4 10 0,0 1 0,-3 3-79,-5 5 0,-11 2 0,-7 3 0,-8-1 0,-9-1 64,-11-6 0,-10 5 1,-15-7-1,-9 3 0,-16-3 42,-19-3 0,-31-1 1,-17-8-1,-11 0-47,-8 1 0,53-12 0,-1 1 1,-56 12-1,2 6-680,10 6 271,9 5 1,22 12 0,1 3-1</inkml:trace>
  <inkml:trace contextRef="#ctx0" brushRef="#br0">18827 10524 7569,'33'-2'0,"-3"-5"-13,1-7 1,12 2-1,16-2 1,14-3-1,19-4 1,22-5-1,-49 11 1,2-1 0,9-1-1,2-1 1,8-3-1,3-1 1,7-1-1,1-1 57,3 0 0,1 1 0,9-3 0,0 0 0,-1 0 0,0 2 0,3 1 0,0 1-81,2 3 0,-1 0 1,-7 3-1,-2 2 0,0 3 1,-2 0-1,-5 1 0,-2-1 1,-9 1-1,-2 1-11,-5 2 0,-2 0 0,-5 1 0,-2 0 0,48 2 0,-12-3 0,-14 2-197,-11 2 1,-17 3 0,-15 0 244,-4 0 0,-12 0 0,-2 0 0</inkml:trace>
  <inkml:trace contextRef="#ctx0" brushRef="#br0">21932 9461 7569,'-4'-12'-212,"4"5"0,9 5-81,8 2 1,16 0 0,7 0-1,12 0 399,9 0 1,8 0-1,19 0 1,1 2-1,6 3 63,2 2 1,-7 10 0,2-3 0,-7 5-155,-7 2 1,-14 3 0,-17 2-1,-9 4 1,-12 3 16,-10 5 1,-18-5 0,-22 3 0,-16-1-4,-14-2 1,-17-2-1,-7-10 1,-7 0 0,-7 1-190,-8-1 1,-1 0 0,-3 0 0,2 1 159,0-1 0,-6 0 0,11 1 0</inkml:trace>
  <inkml:trace contextRef="#ctx0" brushRef="#br0">19380 10269 7569,'0'-23'-211,"0"-6"0,0 6 0,0-6 0,0 6 1,0 1-1,-3 3 0,-4 5 0,-7 7 182,-5 5 0,-4 2 0,-3 0 0,-5 0 0,0 0 131,0 0 0,-4 0 1,4 0-1,0 0 0,-2 0 22,0 0 1,5-3 0,-5-1-1,2-6 69,5-2 0,0 5 0,0-7 0,-2-2-115,2-3 1,12-3 0,11 1-73,15 0 0,16 7 0,29 0 1,19-3-1,21-2 16,-38 8 1,2 1-1,6-1 1,3 1 0,9-1-1,3 0 1,6 0 0,1-1-23,8-2 0,2-1 0,6 3 0,1-2 1,3-2-1,2-1 0,2 2 0,1 0 1,0 1-1,1 2-126,-2 0 0,1 0 1,0 1-1,-1 1 1,-6-1-1,-2 1 1,-4 0-1,-3 1 110,-6 2 0,-2-1 0,-7 0 1,-3 0-1,-8 3 0,-2 0 1,-1 1-1,-1-1 0,50-4-44,-19 4 1,-18 2 0,-24 3-967,-8 0 1026,-23 0 0,-7 0 0</inkml:trace>
  <inkml:trace contextRef="#ctx0" brushRef="#br0">21422 9079 7563,'0'-22'7,"2"8"0,5 2 1,10 3-1,9 2 1,12 0-117,9 0 0,10-1 1,14 8-1,9 0 0,10 0 69,9 0 0,5 12 1,2 7-1,-1 10 55,-6 4 0,-7 2 0,-14 8 0,-7-1 0,-7 1 35,-8-1 0,-13 1 1,-17-1-1,-9 1 0,-10-3 3,-5-5 0,-23 3 1,-15-7-1,-18 0-12,-15-1 0,-9-1 1,-14-8-1,-7 2-41,-5 6 0,-2-6 0,-1 8 0</inkml:trace>
  <inkml:trace contextRef="#ctx0" brushRef="#br0">18274 9716 7569,'-43'12'-12,"0"-5"1,3-4 90,5-3 1,4 2-1,10 3 1,0 2 0,2-5-1,4-7 1,13-9 0,14-5-1,19-2-19,14 0 0,18-10 0,20-4 0,14-5-82,-42 18 1,3 1 0,13-1 0,3 1 0,7-1-1,3 0 1,7-2 0,2 0 0,6-1 0,1 1 4,1 0 0,1 0 0,0 1 0,0-1 0,3 2 0,2-1 0,2 1 0,0-1-68,-2 2 0,-2 2 1,-5 5-1,-1 0 0,-3-1 1,-1 2-1,-5 1 1,-2 2-1,-5 2 0,-1 0 30,-3 0 0,-2 2 0,-2 2 0,-1 1 0,-2-3 0,-2 0 0,-4 1 1,-2 0-62,52 1 0,2-6 0,-19 3 1,-9 2-90,-14 3 1,-10 2 0,-24 0 204,-9 0 0,-16-7 0,-10 0 0,-4 0 0</inkml:trace>
  <inkml:trace contextRef="#ctx0" brushRef="#br0">20699 8781 7441,'-12'-3'-242,"7"-1"1,12-3 136,14 2 1,20-4-1,20 1 1,15 4-1,16 1 123,10 3 1,11 0 0,3 0-1,2 0 34,-57 0 0,1 0 0,-1 1 0,1 1 0,-1 0 0,-2 0 1,52 8-42,-9 2 0,-17 2 1,-16 7-1,-12 3 1,-17 2-4,-17 2 1,-13 10-1,-22-3 1,-16 8 0,-20 6 1,-20-4-1,-10 3 1,-5-8 0,-4-5-90,-6 3 0,1 4 80,-14 8 0,4-5 0,44-19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7360 8738,'-11'-33,"-8"12,16-7,-18 13,0-13,7 2,-8-2,-4 4,-9-4,2 14,-3 7,1 7,-8 7,24 2,19 5,22-4,27-10,10 0,10-3,9-4,5 3,2-8,0 0,0 0,-7 5,-5-5,-7 3,-11 4,-8 3,-11 2,-1 0,-23 0,-12 0,-24 0,-16 2,-10 5,-13 3,-18 6,-6-2,-5 3,-10 2,5 0,-2-3,4-2,8 3,-1-5,20-1,6-1,17-3,34-9,32-5,33-5,27-7,6 2,5 3,10 0,-15-7,8-1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24634 13331,'33'-24,"7"-4,3 18,14-4,-3 2,5 8,7-6,10 1,9-1,7 6,5-6,10 3,1 2,6 3,2 2,-55 0,0 0,60 0,0 0,-3 0,-2 0,-12 0,-5 0,-7 0,-14 0,-7 0,-5 0,-4 0,-6 0,-11 0,-9 0,-17 0,-12 0,-29 7,-34 0,-6-2,-2-3,-9 5,-7 0,-10-2,-7-3,0-2,-7 0,5 0,-5 0,-3 0,-6 3,2 2,5 2,6-3,6-1,-1-3,5 0,-2 2,2 5,10-2,2 7,0 0,2-3,5 0,12-2,5-4,2 4,2-5,24 17,19-5,29-4,34-3,6-5,4-2,5 0,12 3,11 1,5 3,10-2,2 5,-49-6,1-1,1-1,0 0,-2 0,-1-1,3-1,0 0,54 0,0 0,-5 0,-4 0,-7-7,-8-3,-11 1,-7-1,-8 6,-4-6,-7 3,-8 2,-13 3,-36 2,-28 0,-22 0,-12 0,-18 2,-7 3,-8 5,-9 1,-7 6,-5-5,56-5,0 0,-56 7,0-2,17 4,2-9,14-2,12-2,22 4,6 0,31-3,19-8,31-3,28 0,10 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25187 14309,'55'0,"-6"0,-4 0,0 0,5 0,6-3,6-1,4-6,5 1,9-3,8 0,4-2,0 2,3 3,4 2,5 0,2-1,-2 6,0-3,0-2,5 3,2 1,-4 3,-1 0,0 0,3 0,4 0,6 0,1 0,1 0,-3 3,-57-1,1 0,56 5,-5 0,-9 3,-7-8,-11 8,-4-3,-4 0,-4 0,-13-7,-4 2,-8 5,-11-4,-2 4,-17-5,-12-2,-36-7,-35-2,-4-1,-5 1,-5-5,-15 4,-6 1,-5-1,44 3,-3 0,-1 2,-2 1,-2-1,-1 0,-3 0,0 1,-1 1,-1 1,-1 1,-1 0,-2 1,0 0,-2 0,-1 0,1 0,0 0,-7 1,-1 0,3 1,0 1,-2 0,1 1,1-1,0 1,3 1,1-1,2-2,2-1,5 2,2 1,4-3,2 0,-52-1,12 3,21 1,5 3,7-2,15-3,6-2,29 0,23 0,31 0,26 0,17 0,21 0,16 0,-47 1,1 1,4 1,2 1,6-3,3 0,2 4,2 0,3-2,1 1,1-1,0 1,0 1,-2-1,-4 1,0-3,0-3,0-2,1 3,-1 0,0-1,0-1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18869 11779,'0'-36,"0"1,0 18,10-21,6 41,5 2,-9 25,-7 13,-5-3,0 0,0 7,0 5,5-14,9-2,17-22,21-19,2-21,5-21,12-22,9-9,-35 36,0-1,4-1,1-1,3-1,-2-1,-5 1,-2 0,-1 2,-1 1,39-45,-8 3,-9 10,-12 16,-17 9,-6 5,-6 3,-11 16,-7 19,-10 26,3 7,-8 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3148 12948,'-21'-42,"0"8,-10-6,15 7,-6-9,6-1,4 1,7 1,19 6,10 7,21 14,5 6,6 6,6 2,11 0,7 0,8 0,6-2,3-5,-7 4,5-4,-3 5,0 2,-7 0,-12 0,-6 0,-13 0,-7 0,-21 9,-19 3,-28 0,-21-5,-15-2,-14 2,-9 5,-10 2,-10 0,41-7,-2 0,-3 2,0 1,-1-1,0-1,0-1,0 0,-2-4,0 1,-1 1,1 2,0-1,1-1,2 0,1 0,2 0,1-1,-46 3,18-7,15 3,16 4,10-5,31 8,23-10,30-3,20-4,26 3,11-11,13 1,6 2,-48 4,0 0,-1 3,0 0,0 1,0-1,-2 0,1 0,-2 3,-2 0,53-8,-4 3,-11 2,-16 1,-13-3,-9 4,-16-4,-17 7,-19 7,-43 3,-37 6,-7-4,-10-2,2 4,-8-7,-4 0,-4 2,12-6,-7 4,11-5,10-2,5 0,52-7,30-2,41-1,30-2,17 1,14-4,5-6,0 0,0 0,-5-1,-12 1,-9 0,-12 2,-14 5,-19-5,-31 16,-31-1,-30 8,-26 11,-17 4,-7 2,-9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18742 11481 7569,'-22'-9'0,"3"-6"225,5-3 0,-2-4 0,9 1 0,-1 0 0,1-1 0,0 1 0,3 0 0,1 0 0,6-1 0,4 4 130,7 3 1,5 6-1,2 9 1,0 2-1,1 8 1,-1 11-125,0 12 1,7 7 0,1 5 0,-6 2-97,-6 3 0,0 7 0,-8-8 1,0-2-1,3-4 0,-2-5-159,-1-3 0,-2-9 0,-7 3-53,0-6 1,3-11-27,4-5 1,5-21-1,9-12 1,2-12 0,6-14 33,6-7 0,8-14 0,6-5 0,6-7 0,2-5-140,-1-2 1,-1-5 0,4 10 0,-5 6 281,-2 6 1,2 6-1,-9 13 1,-7 8 87,-5 11 0,-4 6 1,-8 10-1,-2-1 199,-5 1 1,3 0-290,-10 0-813,0 9 213,-7 2 0,0 13 0,0 4 369,0 7 0,0 5 0,-3 4 1,-4 6-1,-9 9 87,-10 9 1,0 0 0,-10 12 0,-2 7 118,-2 10 1,-5 14 0,-2 4-1,-5 3 78,-2 5 1,-3-8 0,-4-4 0,4-7 0,7-10 14,5-7 1,5 0 0,5-19-1,6-7 1,6-9 124,1-7 0,8-5-36,0-5-247,9-5 1,-7-16-1,8-2 1,-3-3 3,2-5 0,-5-1 0,1-4 0,0 1 42,-1 0 0,-6 7 0,1-1 1,-4-1-1,-2-3-60,0-2 0,7-8 0,0-1 1,-1-1-106,4 0 1,-8-7 0,4 1 0,-1-8 0,-1-5 11,3 3 1,7-5 0,-7 2 0,0 3 199,2 2 0,-7 10 0,7 2 0,-2 2 0,2 5 105,3 2 1,-5 10 0,4 2 62,-2 3 0,8 7-250,-4 16 1,6 2-1,4 22 1,6 7-4,6 9 1,5 8-1,2 1 1,0 1-1,-2 0-36,-5 0 1,8-3 0,-4-4 0,8-7-21,0-6 0,-2-3 0,-3-6 0,3-7 56,4-4 1,-4-12 0,4-5 0,-2-5 0,3-6 9,6-11 1,5-11 0,5-23-1,5-10-49,7-10 0,4-9 0,5-14 0,-31 43 0,-1-1 0,1-3 0,1 0-66,-2-4 1,0 0 0,3 0 0,0 1 0,-2-2 0,0 2-1,32-40 129,-8 13 1,-7 12 0,-12 14 0,-5 10 0,-6 9 92,-6 10 1,-8 11-556,-1 3 1,-10 19 0,1 2 0,-10 12 0,-11 12-1368,-10 11 1816,2 1 0,-25 18 0,4-7 0</inkml:trace>
  <inkml:trace contextRef="#ctx0" brushRef="#br0">14061 12587 7569,'3'-15'113,"2"1"1,4 0 0,3 2-1,4 5 1,6 5 0,6 4 0,10 8 107,9 11 0,0 10 1,8 11-1,-1 1 1,0 2-230,6 4 1,1-4 0,0 5-1,-1-5 1,-6-1-519,-2 6 1,0-12 0,-7 4 525,-3-1 0,6-1 0,-15 2 0</inkml:trace>
  <inkml:trace contextRef="#ctx0" brushRef="#br0">14849 12395 7569,'-41'-9'64,"8"-1"1,-12-4 0,10 9-34,4 10 0,0 9 1,5 12-1,-4 7 1,-1 5 47,0 7 0,-4 12 0,6 2 1,3 9-1,3 10-45,2 5 1,-1 2-1,3 0 1,5 0-218,7 0 0,5-9 0,4-8 183,5-9 0,5-7 0,9-9 0</inkml:trace>
  <inkml:trace contextRef="#ctx0" brushRef="#br0">14189 13905 7569,'0'-21'0,"0"-1"0,0 1 543,0 0 0,0 7 1,-2 4-1,-3 8-145,-2 11 1,-3 17 0,6 10 0,-6 6 0,1 5 0,-3 5-163,0 3 0,7-8 0,-2 3 0,5-6-225,2-1 0,0-3 1,2-4-1,5-8 0,10-4-259,9-3 1,7-2-1,10-5 1,2-7-1,2-5 1,2-2 1,1 0-1,-7 0 1,-3 0-21,-5 0 0,-4 0 0,-10 0-335,1 0 0,-8 0 0,-2-2-263,-3-5 1,5 2 864,-7-9 0,10 0 0,-5-7 0</inkml:trace>
  <inkml:trace contextRef="#ctx0" brushRef="#br0">14700 14181 7569,'-22'0'249,"1"-7"1,0 0 0,2 0 595,5-3 1,-3 6-1,10-10-530,2-3 0,8 1 0,11-1 1,14 5-266,10 3 0,5 2 1,-1 7-1,3 0 1,2 0-508,3 0 1,2 7 0,-5 2 0,1 3-1,-6 5-220,-4 1 1,-14 11 0,-3 1-1,-12 4 833,-6 3 1,-15-4-1,-9 3 1,-13-1 42,-6-2 0,0 5 0,2-9 0,5-4 0,2-1 408,5-3 0,5-6 0,7-1 0,7 2-607,5 3 0,20-7 0,6-3 0</inkml:trace>
  <inkml:trace contextRef="#ctx0" brushRef="#br0">16019 14032 7569,'-12'10'394,"-5"9"0,10 11 0,2 1 1,3 2-1,2 0 0,0 5 1,0 2-1,0 3 0,0-1-882,0 1 0,7-1 488,0 1 0,10-1 0,-5 1 0</inkml:trace>
  <inkml:trace contextRef="#ctx0" brushRef="#br0">15848 13990 7569,'-21'-7'679,"2"-3"-458,5-2 0,7 8 1,16-3-222,13 4 0,-1 3 0,10 0 0</inkml:trace>
  <inkml:trace contextRef="#ctx0" brushRef="#br0">16210 14075 7761,'-12'14'1348,"3"-2"-759,-1-3 0,8 8 1,-5-3-1,5 5-332,2 2 0,2 10 0,3 2 0,4 2 1,1-2-389,-1-2 1,8 5-1,-6-8 1,4-4-1,-1-5-256,2-5 1,3-10 0,5 3 0,2-9 95,2-12 0,10-3 0,-5-16 0,3 0 164,-1 0 1,0 0-1,6-2 1,-4 9-1,-3 9 306,-4 10 1,-1 5-1,-8 4 1,-2 8-48,-5 11 1,-5 2-1,-6 10 1,4 1-363,7-1 0,-2-7 0,4 2 1,8-7 229,9-7 0,7 5 0,3-7 0</inkml:trace>
  <inkml:trace contextRef="#ctx0" brushRef="#br0">18210 14160 7640,'-33'0'264,"2"2"0,10 3 1,-1 2 192,1-2 0,0 4 0,0 1 1,2 4-1,2 7-427,3 5 1,2 5-1,-4-5 1,4 2-1,2 1-404,6 1 1,1-6 187,3 4 1,3-14-1,4-7 1,7-4-16,5-3 0,2-12 0,0-7 1,1-7 125,-1 0 1,0 3 0,0 1 0,1 3 0,-1 3 345,0 2 0,0 11 0,-2 3 0,-4 12 50,-8 7 0,-3 12 0,1 7 0,2 9-80,-2 9 0,-5-1 0,-5 2 1,-4 2-145,-3 2 1,5-4 0,-7-3-1,-1-2 1,1-7-753,0-7 1,2-1-1955,-2-8 2609,5-10 0,9-10 0,0-9 0</inkml:trace>
  <inkml:trace contextRef="#ctx0" brushRef="#br0">18422 14436 8435,'-11'-2'573,"6"-3"-347,10-2 0,6-7 0,11 5 0,-1-1 0,3-2 0,2 0-363,2-4 1,0 4 0,-6-2 0,-1 0-322,0 2 0,0-7 0,-2 5 343,-4-5 0,-8 0 0,-17 5 346,-11 7 1,-7 7 0,-13 7 0,1 9 305,-5 10 0,-2 8 0,7 8 0,2 1 0,7 1-318,8 6 0,-1-12 1,17 2-1,5-7-761,6-7 0,10-2 1,15-5-1,6-5-726,5-7 1268,3-5 0,0-11 0,-1-3 0</inkml:trace>
  <inkml:trace contextRef="#ctx0" brushRef="#br0">18869 14288 7569,'-12'2'1348,"3"5"-852,-1 7 0,8 5 1,-5 5-1,5 2 0,2 2-267,0-2 1,0-2 0,0-3 0,0 0-452,0 0 1,2-6-1,5-4 37,7-1 0,5-3 1,2-7-1,3-2 1,2-6-43,2-6 0,8-12 0,-5-4 0,2-3 0,5-3 169,2 3 1,-7 2 0,-5 12 0,-4 3 296,-3 2 1,-7 9 265,0-2 0,-2 14 0,2 7 1,-6 5-271,-6 2 1,-2 1-1,2-1-537,5 0 1,5-2-1,9-5 1,3-7-1,2-4-177,2-3 0,8 0 0,-5-3 0,-1-4 420,1-7 1,-3-3-1,-6 1 1,-1 2 163,0-3 0,-2 5 0,-2-2 0,-5-2 141,-3-3 1,0 5 0,-4-1 0,2-1-1,0-3-224,3-2 1,-8 7 0,5-1 0,-4-1-133,-3-3 1,-3 7 299,-4 5 1,-12 7 0,-9 9 0,0 10-1,-1 10 351,1 4 1,-1 0-1,8 5 1,2-3-876,5 3 0,5-7 0,9-3 0,4-4 0,11-6-2811,13-3 3145,0-6 0,12-9 0,-6 0 0</inkml:trace>
  <inkml:trace contextRef="#ctx0" brushRef="#br0">20082 14245 8311,'-22'12'803,"8"0"-437,0-5 0,9-3 1,-2 11-1,5 1 0,4 5-250,5 8 0,-2-6 0,7 6 1,-3-3-405,-4 2 0,5-4 0,-3 4-62,-3-4 327,8-13 1,-9-3 0,6-16 0,-2-6 57,0-5 1,3-9 0,-3 0-1,5-1 1,2-1-11,0-6 0,7 3 1,10 0-1,0 2 0,2 5-166,0 3 1,-5 4 0,5 2 0,-2 5-60,-5 3 0,-2 2 0,-3 7 0,0 0-23,0 0 223,1 9 0,-1-6 0,0 6 0</inkml:trace>
  <inkml:trace contextRef="#ctx0" brushRef="#br0">20677 14202 6651,'0'-14'-573,"0"0"1371,-9 9 1,-3-4 0,-9 9 0,2 2-130,5 5 0,-5-2 1,5 12-1,-5 4 1,-3 5-639,1 0 1,7 5 0,2-3-242,3-2 1,2-2 0,9-6-1,7-3-249,13-8 0,8-5 1,13-4-1,2-5 0,2-8 123,3-3 0,-10 3 1,-12 4-1,-4-1 2676,-3 0-1744,1 7 1,-11-2-1,-4 14 523,-4 7 0,-3 5-1731,0 3 0,2-4 0,5-3 0,10-8 612,9-5 0,7-11 0,9-3 0</inkml:trace>
  <inkml:trace contextRef="#ctx0" brushRef="#br0">21316 13586 7477,'-8'21'0,"-1"3"0,0 2 0,-1 4 1541,5 4 0,1 8 0,-1 10 0,-2 0-1381,2 0 1,12 7 0,7-5-1,5 1 1,3-6-3011,-1-4 2850,10-2 0,-8-1 0,8 1 0</inkml:trace>
  <inkml:trace contextRef="#ctx0" brushRef="#br0">15806 15478 7569,'0'-12'368,"-10"3"0,-1 11 1,-4 8-1,4 11 1,1 12-1,5 7 0,3 3 1,2-1-96,0 1 1,0 4-1,2-2 1,3-7-1,5-5-340,1-7 1,4-5 0,8-7-1,3-7 1,5-4-270,2-3 0,-5-10 0,8-4 0,-1-5 191,-2-2 1,-2 9-1,-10 5 1,1 5-1,-1 2 103,0 0 0,-9 9 0,-5 5 0,-4 5 438,-3 2 1,-10 8-1,-6-1 1,-8-2-1,-4-2 169,2-3 1,2 0-1,3 0 1,-1-2-2469,1-4-923,0 3 2826,18-15 0,15-3 0,21-12 0</inkml:trace>
  <inkml:trace contextRef="#ctx0" brushRef="#br0">16359 15861 9075,'-2'-12'4116,"-5"5"-3829,4 5 1,-13 4 0,9 5-198,2 7 0,-5 5 0,3 2-379,3 1 0,11-8 0,7-2 0,5-3 0,4-4-247,6-3 1,-3-2-1,7-2 1,0-3 260,0-2 1,-7-7-1,2 7 977,-4 2 0,-3 5-441,1 7 1,-11-2 0,-4 9-1,-4 2-650,-3 3 0,2-7 0,5-2 0,7-3 389,5 0 0,3-10 0,-1-8 0</inkml:trace>
  <inkml:trace contextRef="#ctx0" brushRef="#br0">16891 15393 7758,'0'21'735,"2"1"1,3 1 0,4 6-245,3 6 1,2 5-1,10 3 1,2-3-808,2-5 1,1 5 0,-6-6 0,3-1-1,3-5-910,-3-4 0,-3-6 1226,-1-3 0,-1-6 0,0-9 0</inkml:trace>
  <inkml:trace contextRef="#ctx0" brushRef="#br0">16912 15818 7407,'-21'0'2485,"-10"0"-2240,17 0 0,7-9 0,28-5 0,15-5-192,11-2 0,0 2 0,7 2 0,1 5-53,-1 3 0,3 2 0,7 7 0</inkml:trace>
  <inkml:trace contextRef="#ctx0" brushRef="#br0">18359 15733 7569,'2'-23'0,"3"-3"0,4-3 0,1 3 837,-1 3-273,-2 1 0,-16 15 1,-5 12-1,-5 19-319,-3 13 0,1 4 0,2 13 0,5-2 0,7-5-349,5-2 0,11-12 0,8-4 0,9-8 0,9-7-136,5-7 0,3-7 0,-3-9 0,-5-10 43,-6-7 0,-8-10 0,-7 6 0,-9-1 621,-10 0 0,-9 3 1,-14 7-1,-8 2 0,-6 4-117,-8 8 0,5 5 1,-2 2-1,9 0-783,10 0 1,16 7 475,12 0 0,28 0 0,17-7 0</inkml:trace>
  <inkml:trace contextRef="#ctx0" brushRef="#br0">18912 15244 7569,'-22'0'515,"1"0"1,0 0-1,2 3 416,5 4 0,4 7 1,10 12-1,3 5-960,4 2 0,12 9 0,11 10 0,1 2 0,0 3-438,-5-2 1,0-1-1,-2-7 1,-1 3 0,-6-3 73,-5-2 1,-5-5-1,-7-5 1,0-6 217,0-6 0,-10-4 1,-4-5-1,-5-6 145,-2-6 1,0-4 0,-1-6 0,1-8 0,0-10 17,-1-9 1,11-1-1,4-2 1,7-2 94,7 2 0,2 8 1,10-3-1,0 2 0,5 5 287,-1 2 1,1 10-1,-3 2 1,0 3 95,1 4 1,-3 5 0,-5 7-99,-7 7 1,-5 5 0,-2 2-1,0 1 1,0-1-160,0 0 1,10-2 0,1-2 0,6-5-349,4-3 1,-2 5 0,14-7-1,0-2 1,-2-3-331,0-2 0,4 0 0,-6 0 0,-3 3 33,-3 4 1,8-5-1,2 5 436,0-4 0,-2-3 0,-10 0 0</inkml:trace>
  <inkml:trace contextRef="#ctx0" brushRef="#br0">20975 15287 7569,'-21'0'327,"-3"0"0,-4 0 0,2 0 1,-7 0-1,0 2 0,0 5 1,-5 7-1,-2 10 1,-1 9-1,4 12 0,4 7-214,2 7 1,12 2-1,12 1 1,4-3-1,3-5-715,0-2 1,8-2-1,3-8 1,6-1 0,7-6-1555,-1-7 2156,1-14 0,-3 5 0,0-7 0</inkml:trace>
  <inkml:trace contextRef="#ctx0" brushRef="#br0">20592 15946 7569,'-21'0'392,"-7"0"1,-3 0 84,-2 0 1,7 0 0,0-2 7,9-6 1,20-1 0,16-8 0,9 3-586,5-2 0,5-1 0,9 1 0,5 1-140,2-1 0,-6-3 0,1-2 0,-4 0 0,-2-1-334,-1 1 0,-9 2 641,-4 5 0,-20 7 0,-13 14 475,-15 7 0,-14 12 0,4 5 0,3 2-275,3 5 1,4-1-1,2 1 1,5-5 0,5-2-349,10-5 0,6-2 0,15-5 0,4-5-44,7-7 1,6-7 0,1-7 0,-2-7 0,-4-5-287,-8-3 1,-4-1-1,-5-3 1,-5-3 294,-7 3 0,-7 3 0,-7 4 33,-7 5 0,-5 4 0,-2 10 1,-1 0-1472,1 0 1554,9 0 0,12 10 0,12 2 0</inkml:trace>
  <inkml:trace contextRef="#ctx0" brushRef="#br0">21337 15776 9422,'12'9'422,"-1"-4"1,-3 9 0,3 3-7,1 2 1,7 2 0,-5 0 0,5 0-1,0 1-433,-5-1 0,3 0 1,-10 0-292,-2 1 0,-3-1 0,-4-2 116,-5-5 0,2-5 0,-7-11 0,3-5-106,4-7 1,2-12 0,6-5 0,6-4 254,13-10 1,11 2-1,16-9 1,8 3-1,4-1 213,3 3 1,-2 11 0,-6 8-1,-8 7 1,-10 7-1193,-10 7 1022,-4 4 0,-22 22 0,-4 5 0</inkml:trace>
  <inkml:trace contextRef="#ctx0" brushRef="#br0">18614 16945 6078,'-21'21'1572,"-1"1"0,1 1-1193,0 6 1,7 11 0,-1 14-1,-1 5 1,-3 10 0,-2 2-1,2 2 1,2-5-135,3-2 0,9-4 1,-2-5-1,5-10 0,2-9 1,0-10-568,0-4 0,0-15 162,0-9 1,0-14-1,0-19 1,0-12 55,0-7 1,0-5-1,0-7 1,2-2 0,3-2 42,2-3 0,10 0 1,-3 10-1,2 4 1,1 7 60,-3 5 0,-2 12 0,4 5 1,-1 7 84,1 7 1,-4 7 0,0 14-1,-3 9 79,-4 10 1,4 10 0,-1 11 0,-4 5 0,-1 0 25,-3 0 1,0-3-1,0-9 1,2-4-112,5-8 1,-2-6 0,9-11-203,3-11 1,1-19 0,4-18 0,1-13-68,6-14 1,-3 0-1,7-4 1,0 7-1,-2 9 363,-1 7 0,-4 7 0,-9 19 1,-3 5-1,0 11 533,-2 15 1,-2 7-1,-8 21 1,3 8-131,2 4 1,0-3 0,-7 8 0,0 0-1026,0-3 0,7-2 0,2-12 0,3-2 0,5-5-877,2-2 0,4-10 0,6-9 1326,6-3 0,5-11 0,3-10 0</inkml:trace>
  <inkml:trace contextRef="#ctx0" brushRef="#br0">19422 17115 7454,'0'-30'1,"0"-1"1,0-7 0,3 5 1011,4 2 1,-5 3 0,8 9-330,-1 5 1,-7 7-1,5 16 1,-4 15-1,-3 16-362,0 14 1,-3 10 0,-4 5 0,-4 4 0,-4 0-346,1 0 0,9-4 0,-2-10 0,5-7-456,2-7 1,0-7 0,2-17-1,5-2-160,8-5 1,-4-9 0,4-17 0,-1-14 0,0-12 431,0-14 1,-7-7-1,5-5 1,-2-2-1,-6-5 110,-1-7 0,-3-2 1,0 0-1,2 6 224,5 8 0,-2 7 0,7 19 0,-3 5 739,-4 6 1,7 15 0,2 12 0,5 13-494,2 18 0,0 11 0,1 10 0,-1 9 0,0 7-321,0 5 1,1 7-1,-1-8 1,-2-1-434,-5-3 0,5-12 0,-5-4 1,5-7-1710,2-8 1,-7 3 1138,1-10 1,-13-11-1,-2-15 951,-12-7 0,-16-21 0,-5 3 0</inkml:trace>
  <inkml:trace contextRef="#ctx0" brushRef="#br0">19507 17349 7569,'-21'12'660,"2"7"1,3-5-358,1 5 0,11-5 0,-1-2 0,12-3-204,14-4 1,3-10 0,11-4 0,6-1-1028,6 1 0,-2-8 928,4 3 0,6-5 0,-1-2 0</inkml:trace>
  <inkml:trace contextRef="#ctx0" brushRef="#br0">20358 16796 11310,'-14'10'676,"0"6"1,-5 13-487,-7 13 1,2 10 0,-4 14-1,4 5 1,3 5 0,2 2-45,5 0 1,5-17 0,9 1 0,2-8-579,5-7 0,12-7 0,12-9 0,2-12 0,5-7-125,2-8 1,2-1 0,1-6 0,-3-1-324,-5-3 880,6-19 0,-8 2 0,9-19 0</inkml:trace>
  <inkml:trace contextRef="#ctx0" brushRef="#br0">20869 17243 7569,'12'-10'86,"-5"-4"1,-5-5 699,-2-2 1,0 7-291,0 0 0,-2 11 1,-5 3-1,-8 12-207,-3 7 0,-11 2 1,1 3-1,2 2-25,2 2 0,5 3 0,3-7 0,4-1-360,2-4 0,6-5 0,11 0 1,7-6-291,5-6 0,2-2 1,3 0-1,2 0 0,2 0 354,-2 0 1,-2 2 0,-3 3-1,-2 4 767,-5 3 0,-2 5 1,-7 11-1,2 5-158,-2 0 1,-10 0-1,-5-7 1,1 3 0,-3-3-675,0-3 1,0-1 0,-2-1-1,5-2-5848,-1-5 5945,8-5 0,-17-9 0,7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15912 4805,'-7'-28,"-2"-1,-3-4,-12-5,-14-4,-9-1,0 13,-12 6,-7 8,-10-1,-7-2,-11 5,-8 2,-7 3,-4 4,52 3,-1 2,-56 0,0 0,4 0,5 0,20 0,8 0,13 0,13 0,8 0,28-8,19 1,26 0,19-2,12 7,11-6,8 4,4-1,8-2,11 0,0 7,5-3,3-4,8 5,-55-2,1 1,2 1,-1 2,1-1,0-1,-3-1,0-1,3 3,-1 0,57-6,-1 4,-5 3,-13 0,-8 0,-7-2,-10-3,-11-2,-9 0,-13 7,-9 2,-19 5,-28 8,-21-4,-15 1,-7 0,-4 0,-19-7,-10 4,-12-2,-14 0,52-3,-2-1,-2-1,-1-1,1 1,-1 0,-1 2,-2-1,-1 0,0-1,1 3,0 0,-6-1,0 1,3 0,1 0,2 0,2-1,2-2,1 1,6 1,2 1,-53 5,13-1,14 1,19-3,16-7,22 7,21 0,30-2,27-3,26-12,23-1,7-4,8 4,-54 6,0 0,6 1,1 1,2 2,1 0,2-1,0-1,3 0,2-1,4 0,1 1,-2 2,0 2,2-1,0 0,0 0,-1 0,-9 0,0 0,-2 0,-1 0,-5 0,-2 0,49 0,-10 0,-18 0,-19 2,-12 5,-33-4,-29 4,-35-5,-25-2,-37 0,-13 2,53 1,-1 2,-8 1,-2 2,-6 1,-2 1,-3 0,1 1,2 0,2 2,2-1,0 1,3 1,2 1,9 2,2 1,-1-2,1-1,-45 18,19-2,16 2,6-5,-6 5,-4 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24762 4592,'-43'-9,"5"-3,-2-7,-7 3,-3 4,-2 2,10 3,6 7,-1 0,15 0,48-7,36 0,11 2,19 3,-4 2,9 0,11 0,8 0,-52 0,2 0,1 0,1 0,2 0,2 0,0 0,2 0,9 0,2 0,3 0,1 0,5 0,1 0,4 0,1 0,1 0,1 0,3 0,1 0,-1 0,0 0,-1 0,0 0,0 0,0 0,-2 3,-1 1,-9 0,-2-1,-5 0,-2-1,-6-1,-3 0,-4 0,-3-2,52 1,-13 0,-16 0,-17 0,-4 0,-20 0,-18 0,-31 0,-24 0,-44 0,-10-2,-14-5,-20 2,52 0,-2-2,-5 1,-1 1,-8 0,-2 0,-9 1,-1-1,4-2,-2-1,-9 3,-1 1,-2-1,-1 1,0-1,0 0,-3 1,1 1,5 3,0 0,0 0,1 0,3 0,2 0,1 0,0 0,0 0,1 0,10 0,3 0,2 0,1 0,6 0,2 0,-51 0,15 0,13 0,11 0,12 0,22 0,-1 0,20 5,8 9,34-9,33 11,15-6,11-3,23 0,15-7,-52 0,2 0,4 0,2 0,1 0,0 0,6 0,1 0,3 0,2 0,4 0,1 0,6 0,0 0,-1 0,-1 0,-4 0,-1 0,-1 0,-1 0,-4 0,-3 0,-2 0,-2 0,-6 0,-3 0,49 0,-10 0,-16 0,-12-3,-14-4,-36 5,-30-5,-45 5,-38 2,-36 0,46 0,-4 0,-7-1,-3 2,-8-1,-4 2,-12 1,-3 1,36-1,0 1,-1 1,-7 1,-1 2,1-1,1 0,0 0,1 0,0 0,1 0,1 1,-1 0,2 2,0 0,-34 5,2 1,4-1,3 0,7 0,3 1,5 2,4 0,16-3,4 0,7 0,1 1,-45 15,26 6,9-6,0 0,5-3,4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16316 11906,'-33'-30,"5"-6,-5-4,7-3,-10 1,-8 11,-11 10,-2 14,-2 12,-7 9,-5 7,-9 5,4 5,3 2,-3-7,12 4,10-1,7-1,4-2,20-2,1 2,29-5,19-9,17-7,14-5,16-8,10 1,9 0,5-2,-5-1,7-6,3 2,0 0,-3 2,3-5,-10 8,-7-1,-12 1,-4-5,-20 4,-1-2,-27 8,-21-3,-19 4,-26 6,-5 1,-6 3,-1 3,-7-5,-7 4,-2 0,2 1,5 4,4-7,6 0,6 3,5-8,19 15,19-10,28-3,22-1,11-6,12-4,3-7,4-5,3-2,-8 0,3 2,-7 2,-7 3,-8-2,-13-6,-8-6,-18 14,-20 0,-23 9,-21 5,-15 0,-16 2,-16 5,-11 8,52-6,0 0,-56 13,3-1,9 0,9 0,10 1,23-3,6-5,25 2,26-9,31-2,40-21,22-8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4531 11396,'-42'12,"18"-3,-14-18,17-5,-15-15,20 13,23-6,21 13,22-3,-3 3,-2 4,-2 3,2 4,2 3,5 2,2 0,5 2,10-4,7 7,4 0,7 0,13-5,-1 4,5-1,2-5,10-1,2 1,-58-1,1-1,-1 0,0-1,2-1,-1 0,1-1,-1 0,1 0,-1 0,57 0,-2 0,-2 0,-10 0,-3 0,-4 0,-2 0,-10 0,-10 0,-1 0,-6 0,-11 0,-7 0,-6 0,-1 0,-19 10,-13-8,-32 5,-19-4,-10-3,-23-10,-3-2,-13-2,-8 0,-5 9,-11-4,52 5,-1 1,-4 0,-1-1,1-4,-2 1,-6 3,-1 1,-4 1,-1 0,-4 0,-2 1,-6 1,0 0,0 0,-1 0,-6 0,0 0,3 0,0 0,4 0,0 0,2 0,0 0,6 0,1 0,2 0,1 0,6 0,1 0,8 0,0 0,3-1,1 0,-43-4,15-2,13 2,19 1,8-4,23-1,26-5,35 7,27 4,27 3,22 0,-48 0,2 0,4 0,2 0,4 0,1 0,2 1,2-2,5 1,0-2,0 0,1-1,-1 0,0-1,0 0,0 1,-1 3,0 0,-2 0,-1 0,-2-1,0 0,1-3,-1 1,-4 1,1-1,0-3,-1 0,-4 1,-2 1,-5 1,-1 1,51-7,-6-1,-11 1,-16-3,-13 0,-2 5,-16-5,-3 3,-21-8,-33 15,-28-5,-13 4,-11 3,7 0,-21 0,-7 3,-10 1,-7 4,-5 6,-9-5,-5 1,-2-1,55-5,-1-1,-4-3,1 0,1 1,0 0,-1 2,1-1,-1 2,-1-1,0 1,-1-1,-2-2,1-2,2 1,1 0,1 0,2 0,-54 0,7 0,9 0,10 0,4 0,22 0,9 0,10 0,5 0,46 0,25 0,23 0,11 0,6 0,7-2,11-3,10-4,12-3,-49 8,3 1,6-3,1 0,3 1,1 1,4 1,2 1,2 0,1 2,2-1,1 2,-1-1,0 2,0 0,0 1,0 0,0 1,-4 3,-1 0,-3-2,0-1,-5 1,0 0,-4 0,-2-1,-5 1,-1 0,51-1,-9 4,-15-4,-14-1,-4-3,-19-3,-3-4,-26 0,-23-9,-29-1,-30-4,-24 14,-17 2,-16 3,57-2,-1 1,-9-1,-2 0,-1 2,-1 0,-3 0,0 1,-2 1,-1 0,-6 0,-1 0,-4 0,0 0,1 0,0 0,-1 0,-1 0,2 0,0 0,8 1,1 1,1 0,1 0,5 3,1 0,4 0,1 2,3-1,2 2,-40 11,5 0,2-3,-5 1,-7-3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3510 9929,'-35'0,"-1"0,1-9,-5-8,6-9,13-9,28 6,24 8,14 11,14 8,10 2,9 0,14 0,9 0,8 0,5 0,-50 0,2 0,-2 0,2 0,2 0,1 0,1 0,1 0,-1 1,0-2,6-2,2-1,-4 1,0-1,3 1,0-1,3-1,-2 0,-6 3,-2 0,2-4,-2 0,-4 1,-2 0,-3 3,-1 0,53-1,-16-4,-12 0,-12 2,-6 3,-20 2,-5 0,-23 0,-16 0,-29 0,-26 7,-7 0,-12-2,-14-3,-10-2,-14 0,-4 0,-8 0,59 1,-1-2,-2-2,0-1,-2 1,-1-1,-1 2,-1-1,0 2,0 0,-6 1,-1 0,2 0,1 0,-2 0,1 0,-2 0,0 0,-1 0,0 0,1 0,0 0,-4 0,-1 0,1 0,-1 0,2 0,-1 0,-2 0,1 0,6 0,1 0,3 0,2 0,3 0,4 0,-39-2,10-3,19-2,14 2,7 3,59 2,30 0,37 0,27 0,18 0,-52-3,3-1,9 0,2 1,4 0,1 1,6 1,2 0,5-3,1 0,7 1,1-1,2 2,0 0,2 0,0 1,0 1,1 0,3 0,0 0,-4 0,0 0,0 0,1 0,-3 0,-1 0,-4 0,-2 0,-3 0,-1 0,-6 0,-2 0,-1 0,-2 0,-3 0,-3 0,-11 0,-2 0,-4-1,-2 0,50-4,-11-2,-17-7,-17 7,-9 0,-9-3,-15 8,-25-15,-27 10,-23 0,-21-2,-22 6,-16-4,-8 5,-8 2,51 0,0 0,-1 0,0 0,-7 0,0 0,-2 0,-1 0,-1 0,-2 0,-9 3,-1 1,0 1,-1 0,-3-1,0 1,-1 0,1-1,3-1,1-1,4 3,0 2,2 0,1 0,3 2,0 1,1 1,0-1,0 1,1 0,10-1,2 1,3-1,1 1,-51 10,14 1,19-1,14 0,31-2,40-5,43-7,30-4,27-3,-46 0,3 0,6 0,2 0,8 0,3 0,6 0,2 0,7 0,2 0,1 0,1 0,3-1,1-1,4-1,0-1,-4 3,0 0,10-3,0 1,-4 1,-2 1,-4 1,-1 0,-4 1,-2 1,-7 0,-2 0,-5 2,-2 0,-7-1,-3 1,-6 1,-4-1,44-2,-25 6,-16-6,-21 0,-35 3,-41 2,-37-2,-44-3,43-2,-3 0,-10 0,-2 0,-10 0,-3 0,-3 1,-1 1,-6 1,-1 1,-5 1,-1 1,34-1,0 1,-1 0,-3 1,-1 0,1 0,-35 1,1 1,37-1,0 2,0 0,-37 3,2 0,4 1,2 0,4-2,1 0,8 2,3 0,10-2,3 0,9-1,4-1,-45 12,32-4,25-3,60 1,44-9,48-4,-28-5,4-1,9-3,3-2,4 0,2-1,5 1,1 0,2 1,0 2,6 0,0 0,3-2,-1 0,-2 3,0 1,-3 0,-1 1,-2 1,0 0,-3 1,-1 0,-6 0,-1 0,-3 0,-2 0,-10 0,-3 0,47 0,-17 0,-21 7,-4 0,-8-2,-7-3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27123 13076,'-54'-10,"4"-4,3-3,0 3,-5 7,-3 5,-4 2,-2 0,-6 0,-1 0,-5 0,-1 0,1 0,5 0,8 0,6 0,2 0,5 0,2 0,9 0,1 0,23 0,12 0,24 0,7-7,4-3,5-2,7-4,1 4,8-2,6-3,4-1,5-4,7 1,-5 0,1 2,-1 5,5-5,-7 7,-5 0,-7 3,-9-1,-15 8,-18-10,-27 7,-25-2,-24 3,-8 1,-13 3,-5 0,-5 0,0 0,5 0,7 0,10 0,9 0,7 0,9 0,24-5,19-9,21 7,29-14,9 2,7 0,5-2,7 2,-7 2,-5 3,-7-2,-7 4,-9-2,-24 7,-21-5,-29 2,-21 6,-12-1,-5 0,-4-4,-2-3,8 5,4-7,11-3,7-2,23-7,18-4,25-6,26 5,17-2,23 3,6-1,6 0,5-7,0 5,-7-2,-14 2,-17 2,-14-7,-17 3,-42-1,-33 6,-26 11,-22 7,-6 7,4 3,-2 2,-5 19,0 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22932 13012,'41'-31,"-6"-4,-7-5,-18 11,-17 1,-7 18,-22-4,-4 9,-7 5,-10 0,-5 3,-4 2,-2 4,-8 3,-7 4,10 3,-12 3,5-1,4 0,-4 0,9 1,4-1,8 0,10 0,13-4,8 4,21-7,21 10,29-10,20-4,13-3,14-5,7 3,9 2,12 0,-2-7,0 0,0 0,-3 0,-9-2,-4-3,-8-5,-5-1,-11 3,-5-6,-7-2,-8-3,-4-5,-14-4,-10-8,-13 3,-30 0,-13 3,-19 4,-10 9,-7 5,-7 0,-7 1,0 6,-7-2,-7 4,-2 3,-1 8,12 1,3 0,2 1,12 6,2-1,12 4,7 2,7 9,10 6,14 4,14-4,14-3,17-3,13-4,13-2,5-3,4-2,2-5,3-7,5 3,-10-3,-4-5,-1-6,-2-8,-5-12,-11-4,-19-1,-17-13,-17 6,-16-8,-16 8,-13 5,-13 12,6 12,-11 5,-10 2,3 12,-12 7,7 7,9 0,12-3,3 1,11 4,29-4,33 2,35-10,22-8,9-8,7-5,-3-5,-4-1,3-4,-13-8,-6-3,-10-3,-26-8,-26 1,-24 13,-42 4,-5 7,-7 7,-14 12,-5 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17635 5145 24575,'0'-21'-138,"-2"2"1,-3 7-1,-2 12 1,2 14-1,3 10 1,2 9-1,0 5 1,2 7-1,3 2 1,2 5 0,0 2-1,0 5 1,1 3-1,-4 4 1,1 2-1,0 3 1,2 0 396,-2-2 1,-3 4 0,-2 0 0,0 0 0,0 1-81,0-6 0,7-4 1,0-5-1,-2-5-68,-3-2 0,5-9 0,3-10 0,2-2 0,4-5-117,3-3 0,2-4 1,1-2-1,-1-6 22,0-1 0,0-3 0,3-7 0,2 2-100,2 5 1,3-4-1,-3 4 1,8-7 38,4-7 1,3-5 0,2-9-1,4-3 1,8-2-34,4-2 1,10-8 0,3 8 0,1 2-1,6 2 3,1 3 1,3 9 0,-2 5 0,-3 5-84,-2 2 1,-9 2 0,0 3 0,-8 4 200,-4 3 1,-10 2 0,3 8 0,-5-1-1,-5 0 1,-5 0 87,-6 1 0,-6-3 1,-2-3-1,1-2-50,-1 3 0,0-8 0,1-2 0,-1-4 134,0-3 1,0-3 0,1-4-288,-1-7 0,-7-5 0,-2-2 1,-3-3-1,-4-4 12,-3-7 1,-2 1 0,0-3 0,0-6 0,-2-6-102,-5-6 0,-5-1 0,-9-8 1,-3-2 13,-4-5 0,-5-5 0,-7-9 0,2 2 146,2 5 0,8-2 1,-5 9-1,2 3 37,5 2 0,10 9 0,1 3 0,1 2 1,2 4-1,3 3 6,0 3 1,6-1 0,-4 1 0,5-1 5,2 1 1,0 6-1,0 3 1,0 3 2,0 4 1,0 2-1,0 3 143,0 0-151,0 9 0,-10 2 0,-4 10-214,-5 0 1,-2 0-1,-3 0 99,-4 0 1,2 3 0,-12 1-1,-7 6 69,-9 2 0,-12-5 0,-10 7 0,-11 5 11,-8 7 0,0-3 0,-9 8 0,-2 0 0,2 2 1,7 2 70,10 1 0,4-15 0,17 3 0,2-3-153,10-5 0,9-9 0,9 1-1249,8-6 457,14-2 0,16 0 866,19 0 0,10 0 0,12 0 0</inkml:trace>
  <inkml:trace contextRef="#ctx0" brushRef="#br0">18337 5358 7569,'-11'2'-119,"3"5"176,6 5 0,2 12 0,0 2 0,0 4 0,0 3-113,0 5 1,0 2 0,0 3 0,0-1-76,0 1 0,0-3 1,0-4-1,2-6 246,6 1-115,3-7 0,11 6 0,-1-8 0</inkml:trace>
  <inkml:trace contextRef="#ctx0" brushRef="#br0">18401 5443 7569,'3'-21'-650,"4"-3"0,7-2 650,5-2 0,4-8 0,3 5 0,3 1 0,-1-1 0,0 5 0,1 2 0,-1 10 0,-7 2 0,1 3 0,-1 4 0,-9 3 0,-3 11 0,-9 3 0</inkml:trace>
  <inkml:trace contextRef="#ctx0" brushRef="#br0">18231 5847 7569,'21'-21'-314,"3"-8"1,2 1 0,5 0-1,2-1 272,5 1 1,-5-1-1,0 8 1,-3 0 0,-1 0-1,-1-1 42,1 1 0,-1 0 0,-7 0 0</inkml:trace>
  <inkml:trace contextRef="#ctx0" brushRef="#br0">18529 5719 6422,'-19'3'-60,"2"1"0,3 3 1,-2 1 403,-3 1 0,-3 3 1,4 9-288,3 0 0,6-7 1,11-2-1,5-2-420,8-6 1,3 6 0,4-3 235,-1-2 1,0-1 30,1 4 0,-4-4 0,-3 10 433,-8 3 0,-7 2-368,-7 2 0,-3 0-569,-4 1 454,5-11 146,18-1 0,3-10 0,9 0 0</inkml:trace>
  <inkml:trace contextRef="#ctx0" brushRef="#br0">18486 5974 7217,'-21'0'556,"7"-7"0,0 0 304,-3 2 0,10 3-655,7 2 1,9-7-1,13 0-188,-1 2 0,-2 1 1,0-1-1,-3-5 1,6-1-1,-1-4-107,5 4 1,0-8 0,-5 4 0,0-3-142,1-4 1,-3 8 0,-3 2-762,-2 3 293,-9 2 1,5 9 698,-10 5 0,-10 5 0,-2 9 0</inkml:trace>
  <inkml:trace contextRef="#ctx0" brushRef="#br0">18827 5613 7569,'0'-21'1657,"0"-1"-1337,0 11 1,-7 4-145,-1 14 0,1 7 0,7 14 0,3 8 1,1 4-249,4 2 1,-1 1 0,-7-1-1,0 1 104,0-1 0,0-1 0,0-4 0,2-4 0,3-2-250,2-5 1,0-2 50,-7-3 0,0-12 30,0-9 0,7-9 1,0-15-1,0-2-12,3-2 1,-1-7 0,8 6 0,-3 1 96,2-3 1,3 8-1,3-6 1,-1 6-5,0 1 0,-7 1 0,0 2 1,3 3-1,0 1 0,-1 1 134,-2 2 1,-7 1 370,8 4-352,-11 4 0,-6 3 0,-17 17 0,-7 6-48,0 6 0,-5 6 0,3-7 0,2 1 0,5-1 232,6 1 0,6-1 0,11-7-267,5 0 0,5-9 0,12-5 0,4-4-7,8-3 0,4-7 0,0-3 0,-2 1-31,-3-1 0,-2 1 0,3 4 0,-8-2 24,-4 2 0,7 3 0,2 2 0</inkml:trace>
  <inkml:trace contextRef="#ctx0" brushRef="#br0">18444 4295 7569,'-3'-14'3381,"-4"-1"-2992,5 11-261,-8-6 0,13 13 1,2 4-1,4 9-18,3 10 0,-5 7 0,5 10 0,-3-1 33,-4 1 0,-3-1 1,-2 1-1,0-3-896,0-5 0,3 3 1,1-9-1,3-1 753,-2 3 0,7-8 0,0 8 0</inkml:trace>
  <inkml:trace contextRef="#ctx0" brushRef="#br0">18146 3423 7569,'-2'-12'425,"-3"3"1,-5 2-79,-1 0 1,6 9 0,-2 12-1,4 7 1,3 5 0,0 5-308,0 2 1,0 0 0,0 7 0,0 1 46,0 3 0,0-3 0,0-8 0,0-3-328,0-4 0,0-2 1,0-3 27,0 1 0,3-13 0,1-11 194,4-17 1,-1-5 0,-5-11 0,3-3 8,2-2 0,9-5 0,-1-2 0,3-5-125,4-3 1,-1 8-1,0-5 1,1 2 0,-1 3 119,0 7 1,0 2 0,-2 15 0,-2 6 0,-5 3 56,-3 2 1,-2 10-1,-7 2-32,0 12 1,0 6-1,-2 6 1,-3 2 220,-2 2 0,-2 8 1,4-8-1,-2-2-204,2-2 0,5-5 1,7-5-49,7-7 0,5-5 1,2-4-1,1-8 1,1-8-72,6-8 0,-6-3 0,6 8 175,-6 0 0,-1 9 189,-1 5 0,-9 16 1,-5 10-1,-5 10-123,-2 4 0,-7 0 0,-2 4 0,-1-3 0,1-1 1,4-3-38,3 1 1,2-3 0,0-6 0,2-1-1172,5 0 1,5-7 0,9-2 1058,0-2 0,10-3 0,2-7 0</inkml:trace>
  <inkml:trace contextRef="#ctx0" brushRef="#br0">18976 3614 7569,'-22'10'491,"1"2"0,2 2-264,5 0 1,-3 0 0,10 7 0,3 1 0,1-1 0,3 0-454,0 0 1,3-2 0,6-2 0,10-5 207,7-3 1,12-2 0,-3-9-1,3-5-343,-3-7 1,-4-5 0,-10-3 0,-2 1 422,-4 0 0,-6 0 0,-11 2 0,-8 2 0,-11 5 53,-12 3 1,-7 2 0,-3 7-1,1 2 1,-1 8 90,0 11-206,10 0 0,3 10 0,8-10 0</inkml:trace>
  <inkml:trace contextRef="#ctx0" brushRef="#br0">18678 6485 7569,'-14'0'502,"2"2"1,2 5 0,6 7 0,4 5 0,7 5-37,7 4 1,-2 8-1,-1 11 1,1 5 0,-2 2-1,2 5-213,-1 3 0,-6 1 0,2 1 0,-4 2-205,-3 5 1,0 2-1,0 8 1,0-3-74,0 2 1,0-4 0,0-1-1,0-4 1,2-7-34,5-5 1,-5-14 0,8 0 0,-1-10 0,3-4-73,0-5 0,7-3 1,-5-4 333,5-4 1,-5-6 177,0-9 1,0-2-299,8-5 0,-8 4 1,0-6-1,3 2-9,2 0 0,9-1 1,0 8-1,1-2 1,1-3-370,6-2 0,4-2 1,5 4-1,5-4 102,6-3 0,1 5 0,4-7 0,8-1 215,4 4 0,12-6 0,8 10 0,-4 2 0,1 3-19,2 2 1,-4 0 0,4 0 0,-5 0 0,-1 2-99,-1 5 1,-7-4-1,-3 4 1,-1-5 72,-6-2 0,-4 0 1,-7 0-1,-8-2 1,-4-5 0,-2 2 1,-3-9-1,-5 0 13,-6 2 1,1-7-1,-1 5 1,-6-5-1,-4-2 145,-4-1 1,-4 1 0,6 0 0,-5 0 0,-3-1-109,-4 1 1,-3-3 0,-2-4 0,0-7-67,0-6 1,0-1 0,0-3 0,-2-5-62,-5-6 1,4-6 0,-6-4-1,2-5-16,0-7 1,-7-7 0,7-2 0,2-1 0,2 3 12,3-4 1,0 11 0,0-7 0,0 4 0,0 3 62,0 0 1,0 10-1,0-3 1,0 3 20,0-3 1,-7 2-1,-2-6 1,-1-1 107,1 0 0,0 1 1,4-6-1,-2 6 0,2-1-139,3 1 1,2 13-1,0 1 1,0 7-1,0 6 70,0 3 0,0 12 1,0 5-1,-3 4 131,-4 3 0,2 0-58,-9 0 1,7-1 0,-5 1-36,3 0 1,-5 0 0,7-1 0,2 1 0,3 0-187,2-1 0,0 1 0,0 0 0,0 0 31,0-1 1,7 8 0,0 0 73,-3-2 1,1 4 153,2-2 1,-4-1-51,4-6 0,-3 7 0,1 0-17,2-3 1,0-2 162,-7-2-15,0 0-241,0 0 0,-2 9 0,-3 2-243,-2 1 112,0 6 91,7-6 0,0 7 1,2-3 7,6-2 0,3 0 0,13 4 0,2-1-9,2-3 1,13-8-1,-1 8 1,9 0-1,6 0 6,4 0 1,9-7-1,6 4 1,1 1 0,6-3-30,1 0 0,-4 5 0,-2-5 0,0 3 127,-1 4 0,-6-4 0,-1 2 0,-6 2 78,-5 3 0,-10 2 0,3-3 1,-6-1-5,-1-4 1,-10 1-1,-2 7 1,-3 0 0,1-2 183,-3-5 0,-3 5 0,-4-8 0,-2 3-241,-3 0 0,0-7 1,7 4-87,1-1 1,-8 3-230,0-6-991,-9 10 1,4-8 1251,-9 5 0,10-5 0,1-9 0</inkml:trace>
  <inkml:trace contextRef="#ctx0" brushRef="#br0">22571 3678 7569,'-19'-2'1013,"5"-5"-738,4 4 0,13-6-86,4 9 1,-3 7 494,11 0-381,-11 0 0,8 0 0,-7 3-158,2 2 1,2 2 0,-4 7 0,2 3-1,0 4 17,3 7 0,-6 6 0,8 1 1,-2-2-1,-3 0-98,2 3 0,-6-5 0,4 11 0,-3-6-75,4-8 1,-6 3 0,5-7 0,-5-1-54,-2 1 0,3-2 0,1-8 23,4 0 1,-1-7-374,-7 0 1,2-9-303,5 2 31,-5-4 1,10-3 146,-5 0 1,-2 0-1,9-3 538,3-4 0,2-5 0,2-9 0</inkml:trace>
  <inkml:trace contextRef="#ctx0" brushRef="#br0">22805 3827 7569,'-22'0'-56,"1"0"0,0-2 140,0-5 0,-1-5 1,1-7-1,2 2 294,5 3 1,-3 0 0,8-7 0,0-1-270,-1 1 0,-6 0 54,1 0 1,4 9 0,-4 5-84,-1 4 0,-5 13 0,-5 6 0,-3 10 0,1 10 28,-3 4 1,7 12 0,-4 5 0,4 4 0,6 3 41,3 0 1,6-1-1,9 1 1,2-2-160,5-6 0,15-4 0,13-9 0,8-3 33,6-5 1,-1-6 0,6-15-1,0-7-391,1-5 1,-1-2-1,3-2 1,-8-5-1,-6-7 175,-8-5 1,1-5-1,-13-4 1,-6-5 0,-5-3 190,-7 1 1,-13-1-1,-6-8 1,-7-4-43,-7-1 0,-3-1 0,-7 8 0,5 1-224,2 6 1,-4 4-1,6 10-184,3 0 1,10 7 450,2-1 0,9 1 0,-4-7 0</inkml:trace>
  <inkml:trace contextRef="#ctx0" brushRef="#br0">22528 3381 7256,'-14'0'1230,"0"0"-638,-3 0 1,8 2 0,2 5-483,4 7 0,3 7 1,3 5-1,1 5 1,6 0-1,-1 2-274,1 0 0,-3-5 1,-5 8-1,3-1-111,2-2 0,3-2 0,-6-10 0,6 0 275,2 1 0,2-1 0,7 0 0</inkml:trace>
  <inkml:trace contextRef="#ctx0" brushRef="#br0">22337 3189 7569,'0'-14'761,"0"0"-249,0 9 0,0-7 278,0 5-698,0 5 0,0-5 0,0 14 100,0 7 1,0 5-1,0 2-408,0 0 0,0-6-233,0-1 378,0-9 1,0 2 40,0-14 1,7-5 0,2-10-1,3 1-73,5 0 0,-6-3 0,1-2 0,0-4 0,0-1 48,4 0 0,-4 5 1,0 10-1,0 4 29,0 2-4,-8 3 0,8 7 0,-7 3 316,2 4 0,0-3-218,-7 11 0,3-11 0,4 3-116,7-4 0,5-3 0,2 0 106,0 0 0,-9 2 0,-5 5 18,-4 7 1,-3 5 0,0 3 124,0-1 0,2 0 0,3 0-543,2 1 0,2-8 0,-2-2 1,7-3 341,5-4 0,3 7 0,-1-1 0</inkml:trace>
  <inkml:trace contextRef="#ctx0" brushRef="#br0">22932 3232 7569,'0'-14'381,"0"-1"366,0 1 0,0 5 1,3 9-484,4 12 1,-5 6 0,5 4 0,-4 1-522,-3 6 0,7-3 0,0 7 0,-2 0-338,-3 0 595,-2-7 0,9 14 0,3-7 0</inkml:trace>
  <inkml:trace contextRef="#ctx0" brushRef="#br0">22762 4571 7569,'-2'-14'928,"-3"5"0,-2 6 0,2 13-592,3 6 0,2 15 0,2 2 0,3 2 0,2 1-248,-2 2 0,4-1 0,1 1 1,-1-5-1,1 0-36,-6 0 0,6-7 0,-3 3 1,0-8 53,2-7 0,-6-2 98,4-5-191,-5-5 0,-2 6-97,0-16 1,3 4-1,1-10 1,3-3-35,-2-2 0,-2 5 0,-3 0 0,0-3 199,0-2 1,0 5 5,0 0 1,-3 9 0,-2-4 0,-4 2-63,-3 0 0,-2 0 1,-7 7-1,-1 0 1,-1-3-25,-6-4 0,3 5 0,-9-5 0,-3 4 0,-2 6-5,-3 4 0,3-3 1,2 8-1,5 0 147,3 0 0,-6-7 1,8 4-1,2-2 72,2 0 1,5 3-1,3-6 1,2 4 520,-3-4-691,8-1 1,-3-3-274,5 0 237,4 0-6,-6 0 0,9 2 1,2 3-25,5 2 1,-4 2-1,4-2 1,-3 7-7,4 5 0,-4 3 0,8 1 0,-3 3-13,-4 3 0,5 8 0,-1-1 0,1 6 0,1 6 62,1 1 0,-7 3 0,2-5 1,-2 3 94,2-3 1,-5-2 0,5-2 0,-4-3-1,-1-2-28,5-3 0,-4-7 1,4 5-1,-5-2-98,-2-5 0,7-2 0,0-3 0,0 0 42,3 1 0,-8-8-158,5 0 1,5-2 0,2 2 0,5-7 0,2-7-27,1-7 0,1-5 0,6-7 0,4 3 0,0 2 0,14-1 0,-4-4 1,2 3 106,-1 2 0,1 9 0,3-2 0,4 5-3,2 2 0,-4-8 0,4 1 0,0 3 0,-2 1-37,0 3 0,5 0 0,-5 0 1,0 0-1,0 0 11,-5 0 1,3 0 0,-5 0 0,-7 0 106,-5 0 1,2 0 0,-6 0 197,-3 0 0,-3 0-64,-1 0 0,-1-2 1,-2-5-217,-5-7 0,-5 2 0,-6 0 0,1 0 0,4 0-16,-4-4 0,-1-3 0,-3-2 0,-3-1 25,-4 1 1,2-10-1,-9-4 1,-5-5-24,-7-3 1,3-2 0,-6-4 0,6-8 0,1-2-34,1 2 0,2-2 1,3 7-1,4 0 1,2 0 22,6 5 0,1 5 1,1 6-1,-3 8 463,-2 4 0,0 10-135,7 0 0,-9 9-113,-6-2-119,-3 5 0,-4 9 1,1 0-1,0 0-44,-1 2 0,1-6 1,0 4-1,0-2 1,-3-1-74,-4 3 1,-5 1 0,-8-11-1,4-2 63,1-2 0,1-7 1,-6 7-1,4 2-101,1 3 0,10 2 0,-5 0 0,3 0-974,0 0 0,2 2 1105,12 5 0,4 5 0,10 10 0</inkml:trace>
  <inkml:trace contextRef="#ctx0" brushRef="#br0">22613 5294 7569,'-9'-7'1137,"6"2"1,11 8-800,3 8 0,-4 8 1,5 5-1,0 2 1,-2 5-323,-1 2 0,-2-5 0,-7 5 0,0-2-506,0-5 0,7 5 0,3-3 0,1-2 490,4-12 0,6 5 0,0-7 0</inkml:trace>
  <inkml:trace contextRef="#ctx0" brushRef="#br0">22720 5230 7569,'11'-14'98,"-1"0"1,-1-3 96,6-2 0,1-2 0,1 2 0,-3 3-75,2 2 1,6 7 0,4-5 0,2 2 0,-4 3 0,-5 0-972,-5 0 0,-7 0 851,7 7 0,-9 9 0,4 3 0</inkml:trace>
  <inkml:trace contextRef="#ctx0" brushRef="#br0">22571 5655 7569,'-12'-2'1273,"7"-5"-911,10-7 1,7-5-1,9 0 1,0 3-313,1 1 0,1 1 0,3-5 0,3 3 1,-3 4-352,-3 2 0,-2-4 0,1 7 0,-1 2-889,0 3 0,1 0 1190,-1-5 0,10 4 0,2-6 0</inkml:trace>
  <inkml:trace contextRef="#ctx0" brushRef="#br0">22741 5741 7569,'-2'11'443,"-3"-1"528,-2-1 0,-3-6-570,3 4 1,7-5-436,0-2 1,10-2-1,13-5 1,3-8 0,3-1-1071,-3 2 0,7-12 1104,2 4 0,5-4 0,3 5 0</inkml:trace>
  <inkml:trace contextRef="#ctx0" brushRef="#br0">23103 5379 9590,'-12'2'682,"5"6"1,4 6-682,3 5 1,7 2-1,0 0 1,-2 3 37,-2 4 0,4-4 0,0 4 0,-3-2-105,-1 2 1,-3-4 0,0 4-49,0-4 0,2-12 77,5-5 0,-4-7 0,6-5 0,1-4-110,4-3 0,5-9 0,0-8 0,-1 3-240,4 3 0,-6 1 1,13 1-1,-6 0 352,-1 0 0,-4 6 1,-1 4-1,-5-1 0,0 2 225,-1 1 1,-6-1-391,2 3 90,-4 5 0,-3-5 0,-3 12 0,-1 4-3,-4 3 1,-8 0 0,-1 7 0,-6 0 0,-6 4 192,3 1 0,3-1 1,1-1-1,1-1 0,2 0 223,5 0 1,-2-6 0,8-1-181,4 2 1,1-4-1,6 0 1,4-3-48,7-4 0,7-2 0,5-3 0,5 0-515,2 0 1,0 0-1,3 0 1,-8 0 438,-4 0 0,6 0 0,3 0 0</inkml:trace>
  <inkml:trace contextRef="#ctx0" brushRef="#br0">23039 6038 7569,'0'-14'5089,"0"0"-4892,0 9 0,0-2 0,0 14 1,0 7 61,0 5 0,7 12 0,0 7 0,0 9-120,2 10 1,-6 4-1,4 5 1,-2 7-191,2 12 0,-3 10 0,8 14 0,-2 2 0,-3 0 13,2-7 0,-4 7 1,7-12-1,0-7 0,-3-7 193,1-7 1,4-12-1,-5 0 1,1-9 30,-1-5 1,1-2-1,-6-8 1,3 1-53,-2-1 0,-3-6 0,-2-3 0,0-3-73,0-4 1,0 5-1,0-3 1,0-2-768,0-2 0,0-10-131,0 0 8,0-9 502,0 5 417,0-10 0,3 0 1,6 0-188,13 0 0,-1-3 0,10-2 0,-1-4 0,6 0-170,4-1 0,2-6 1,3 4-1,3-2 195,1-1 0,10 8 0,-2-4 0,5-1 129,1 0 0,8 5 0,3-7 0,1-1 0,6 1 154,1 0 0,3 2 0,-2-2 1,-5 7-128,-7 5 1,2-5 0,-4 0 0,-5 2 0,-8 2 2,-4 3 0,-9 3 0,-10 2 0,0 2-33,0-3 0,-7 1 0,3 0 0,-3 2-78,2-2 1,-4-1 0,4 1 0,-4 2 0,-3-2-187,0-3 0,0-4 229,1-5 1,-3 2 0,-5-9 159,-7-3 1,-5-2 0,-2-2-136,0 0 1,0 0-1,-2-1 1,-3-1-83,-2-6 1,-2-1 0,4-8 0,-5 0 0,1-4-70,-1-6 0,-4-8 1,5 4-1,-3-3 1,-5-4 122,-1-2 1,-1-3 0,2 0-1,3 0 46,-3 1 1,-2-1-1,1 0 1,1 3 68,3 4 0,7-4 1,-5 4-1,0-7-90,0-7 1,8 3 0,-4-8 0,4 1 0,-1-1-126,-2-4 0,0-3 1,7-2-1,0 0 1,0 2 13,0 5 0,0-2 1,0 11-1,0 6 43,0 4 0,-7 9 0,-3-4 0,1 2 58,-1 4 1,1 4 0,4 1 0,-4 0 27,-3 1 0,7-1 1,-4 1-1,2-1 1,0-2-104,2-4 1,2 4 0,3-5 0,0 6 0,0 1 14,0 0 0,-7 8 0,0 2 0,3 2 41,1 5 1,3 3 0,-2-1 10,-5-4 0,4 4 0,-4-4 0,3 6 0,-1 6-38,-2 2 0,0 0 0,7-8-27,0 1 1,0 0-1,0-1 1,0 1-50,0 0 1,0 7-1,0 0 57,0-3 0,0 5 1,0-2 85,0-2 0,0-3 344,0-3-311,0 1 0,0 7-459,0 0 239,0 9 0,2-4 83,5 9 0,3-3 0,6-1 1,-2-4-1,3 1 18,2-2 1,2 7 0,0-8-1,3 3 1,2 0 59,2 2 1,3-4 0,-3 2 0,5 2-10,1 3 1,6 2 0,-5 0-1,5-3-55,3-4 1,2 5 0,2-5 0,5 2-6,2-2 0,-4 5 0,7-8 0,0 3 0,-1 0 28,1 2 1,0-4-1,4 2 1,-2 2-1,-4 0 121,-3-2 1,-3 5 0,-6-5 0,-1 2 52,1-2 0,-1 4 1,-1-6-1,-4 2-91,-1 0 1,6-7-1,8 4 1,-3 1-1,-2-3-76,-2 0 0,-1 5 1,1-5-1,-1 0 1,1 3 80,0 0 0,-3-6 0,-2 8 0,-5 0 42,-3-2 0,-1 6 0,-8-4 0,-2 3-189,-5-4-27,5 6-134,-7-7-125,0 9 0,-3-3-699,-9-4 0,-2 5-901,-5-5 0,2 4 1960,-9 3 0,0-9 0,-8-3 0</inkml:trace>
  <inkml:trace contextRef="#ctx0" brushRef="#br0">26698 3423 6476,'-12'2'1974,"5"5"0,4-2-1817,3 9 0,0 1 0,0 8 0,3 3 34,4 3 1,-2 8 0,6-1 0,-1 4-1,-3 2-25,2 1 1,-6-1 0,4 1-1,-5 0-167,-2-1 1,0-2 0,-2-2-1,-3-5-230,-2-2 0,0-3 0,7-7 0,0 1-275,0-1 0,0-7 0,2-2 506,5-3 0,15-2 0,11-7 0</inkml:trace>
  <inkml:trace contextRef="#ctx0" brushRef="#br0">26761 3381 7569,'-14'-12'90,"2"2"0,1 3 0,-1 0 196,-5 2 1,5 3-1,-2 2 1,-2 0-56,-3 0 0,-2 5 0,-1 7 0,-1 11-18,-6 8 1,6 4-1,-3 10 1,7 5 0,7 6 95,2 6 0,-4-5 0,7-1 1,2 3-1,5 0-235,8-2 1,6-5 0,12-9 0,4-3-99,4-5 0,1-4 0,10-10 0,2-2-321,3-5 1,-1-4 0,-6-10 0,0-3-809,-1-4 986,-9-5 1,5-9 0,-12-2 0,-5-3 64,-4-3 1,-12-9 0,-1 3-1,-8-5 1,-11-5 115,-4-5 0,-4 5 0,-3-4 0,-3 4 70,3 2 0,5 10 1,5 5-1,4 4-630,2 3 0,3 7 546,7 0 0,-9 0 0,-3-8 0</inkml:trace>
  <inkml:trace contextRef="#ctx0" brushRef="#br0">26613 3295 7569,'-3'12'2643,"-4"-5"-2102,5-4 208,-8-3-447,10 0 0,-7-3-174,0-4 1,-2-2 0,4-8-1,-2 3-24,2-2 0,-4 4 0,2-2 0,2-3-40,2-2 0,3 5 0,0 0-152,0-3 1,0-2 0,0-2 67,0 0 1,-7 7-1,0 0-212,3-3-1023,1 8-885,3-1 2140,0 10 0,10 19 0,1 5 0</inkml:trace>
  <inkml:trace contextRef="#ctx0" brushRef="#br0">26549 2977 7569,'-12'-3'-190,"5"-4"1,4-7 425,3-5 1,0-2 0,0 0 0,-2-1-1,-3 1-87,-2 0 0,0-1 0,7 1-120,0 0 0,0 0 0,0-1 1,-2 1-19,-5 0 0,4 0 1,-4-1-1,5 1 31,2 0 0,-2-7 0,-3-1 0,-2 3 0,2 3-6,3 1 0,2 1 0,2 0 0,3-3-27,2-4 1,7 4-1,-5-7 1,1 3 24,-1 0 1,1-10 0,-5 5-1,4-3 1,3 1 5,4-3 1,-4-2-1,0 0 1,0 2-1,-3 3 29,1-3 0,4-2 1,-5 0-1,1 2 8,-1 2 0,-2 10 0,-7-2 0,0 4-42,0 3 0,0 0 0,0 0-81,0-1 0,0 1-120,0 0 0,0 0-584,0-1 1,0 8 749,0 0 0,10 9 0,2-4 0</inkml:trace>
  <inkml:trace contextRef="#ctx0" brushRef="#br0">26421 595 9115,'-12'3'514,"5"4"0,5 9-365,2 10 1,0 7-1,0 10 1,0-1 0,0-1-161,0-6-1,0 5 1,0-7 0,0 0-6,0-4 1,0-6-251,0-1 1,0-13 0,0-9 236,0-12 0,7-9 0,0-7 0,-2-6 24,-3 1 0,0-9 0,3 2 0,2-8 11,-2 1 1,-3-5 0,1 5-1,1 5 20,4 4 1,1 12 0,-4-3 22,2 6 1,0 13-43,-7 10 0,0 12 0,0 14 0,0 2-25,0-2 0,0-2 0,0-3 0,0 1-104,0-1 1,2-7-1,5-2 58,8-3 0,3-4 1,4-12-1,-1-7-6,0-5 0,1-5 1,-1-2-1,0-4 158,0-4 1,1-1-1,-1-5 1,0 4 142,0 8 1,-6 7-1,-4 4 552,-1 3-740,-3 9 1,-7 8-1,0 18 1,0 12 0,0 7-1,0 0-179,0-4 0,0 2 0,0-8 0,2 1-568,5 0 0,5-5 0,10-10 705,-1-2 0,0 1 0,0 6 0</inkml:trace>
  <inkml:trace contextRef="#ctx0" brushRef="#br0">26995 680 7569,'-21'12'1303,"9"-12"0,5-2-1419,14-5 0,8 4 1,11 3-1,2 0-258,-2 0 1,5 0-1,-3 0 1,-2 0 368,-2 0 0,-5 3 145,-5 4 1,-12-2 0,-11 9 0,-3 2 162,-5 3 1,-2-5 0,-2 0 0,0 1 0,2-1-57,5 0 0,-3-7 0,10 7-593,2 3 0,5-1 1,5 1-1,5-3 110,1 3 0,4-6 0,8 1 0,3 0 8,3 0 1,-3 2-1,-10 5 1,-2-3-1,3-1 297,2 1 0,-7 3 0,-5 2 1,-5 1 353,-2-1 1,0 0 0,0 0 0,0 1 0,-2-1-84,-5 0 0,-3 0 0,-6 1 1,4-1-1372,2 0 1031,3 0 0,-2 10 0,-3 2 0</inkml:trace>
  <inkml:trace contextRef="#ctx0" brushRef="#br0">26719 4295 7586,'0'-14'3827,"0"-1"-3838,0 11 0,0-3 0,0 14 1,0 9-1,0 8 0,0 7 59,0 2 1,7-5 0,0 5 0,-2 0-114,-3 0 0,5-7 0,0 3 0,-2-6-106,-3-2 0,-2-6 1,3-4 80,4-1 126,-5 6 222,8-13-132,-10 6 0,0-6 280,0 4-26,0-5 0,-3 7-57,-4-9 0,3 0-207,-11 0 1,8 0 0,-7 0-51,-2 0 0,-3-7 0,-3 0 0,1 3 7,0 1 1,-3 3-1,-2 0 1,-2 0-1,-1 0 10,-1 0 0,-3 0 0,-8 0 1,4 0-1,4 0 25,2 0 1,-5 0 0,6 0 0,-1 3-120,0 4 1,3-3-1,7 8-177,-1-2 0,8 4 1,2-5 86,3 3 0,-1 0 1,6 4-1,-3-1-9,2 1 1,2 3 0,3 2 141,0 1 1,0-8-1,0 0 1,0 2-30,0 3 1,0 5-1,0 2 1,0 5-1,0 2-6,0 5 1,8-1 0,-1 1 0,0-2 0,0 1 9,0 4 0,2 1 0,-4 1 1,2-1 11,-2 1 1,4-8 0,1 0-1,-1 1 27,1-3 0,4-2 0,-7-10 0,0 0 1,3 0 1,-6-2-1,8-2 1,0-5 0,0 0-63,4-1 0,6-6 0,4 2 0,4-4-72,3-3 1,-4 0 0,6 0-1,3 0-40,2 0 1,10-3 0,-1-2 0,1-2-15,2 3 0,5-6 0,11 1 0,6-3 1,1-5-13,6-2 1,6-2 0,1 0 0,-6 0 0,-1 2-10,-6 5 1,-1 2-1,-13 7 1,-4-2 238,-8 2 1,-6 3 0,-8 2 0,-6 2 248,-6 5 0,-4-2 0,-2 9 167,-3 3 0,-9-5-270,2 2 1,-5-12 0,-2-2-248,0-12 0,0-7 0,-2-2 0,-3-2-26,-2-6 0,-10-4 0,3-9 0,-5-3 20,-2-5 0,0 0 0,0-11 0,-1-5 0,1 0-24,0 0 1,2 2 0,5 2-1,4 3 1,3 5 29,0 2 1,0 5 0,7 9-1,0 5 108,0 2 0,0 10 1,0 7 221,0-3 0,0 5-94,0-2 0,-2 10-759,-6-4 132,6 6 600,-7 2-18,9 0 1,-3 0 0,-4 0 0,-7 0 0,-5 0-40,-2 0 0,-3 0 0,-4 0 0,-8 0 0,-9 0-2,-11 0 0,-1 2 0,-19 6 0,1 3-9,-3 1 1,-10 0-1,15-7 1,2 2-153,7-2 0,15-3 1,1-2-1,11 0 1,8 0-964,6 0 1,8 0-19,1 0 0,12 0 0,2 2 0,12 5 1016,7 8 0,2 13 0,0 5 0</inkml:trace>
  <inkml:trace contextRef="#ctx0" brushRef="#br0">26761 4996 7569,'-9'-11'2203,"-5"3"0,4 16-2227,3 6 0,5 5 0,2 2 0,2 3-219,5 4 1,-4-2-1,6 7 1,-2 0-1,3-2-532,2-1 1,-5-1-1,4-8 1,-1 0 774,-5 1 0,6-11 0,1-1 0</inkml:trace>
  <inkml:trace contextRef="#ctx0" brushRef="#br0">26719 5018 8557,'14'-12'103,"0"5"1,3 2-1,2 0-490,2-2 1,3-2 0,2 4 0,2-2-1,-2 2 387,-2 3 0,-3-8 0,0-1 0</inkml:trace>
  <inkml:trace contextRef="#ctx0" brushRef="#br0">26698 5315 8698,'21'-21'138,"0"0"1,0 0 0,1-1 0,-1 1 0,0 2-160,1 5 0,-1-3 0,0 10 0,-2 0 0,-2 0-252,-3 0 273,-10 0 0,6 16 0,-10 3 0</inkml:trace>
  <inkml:trace contextRef="#ctx0" brushRef="#br0">26761 5443 7569,'0'12'617,"8"-12"-681,-1-15 1,9-3 0,-2-4 0,8 1-185,6 0 1,-4 7 0,4-1 0,-4 1 247,-3 2 0,0-6 0,0 6 0</inkml:trace>
  <inkml:trace contextRef="#ctx0" brushRef="#br0">27081 5166 9787,'-12'3'954,"5"4"-892,4 5 0,3 9 0,0 0 0,0 1-86,0-1 0,0 0 1,0 0-1,0 1 1,0-1-477,0 0 0,0-7 215,0 0 1,0-6 263,0 6 1,0-12 0,0-2 0,3-12-65,4-7 1,5 5 0,9 0 0,0-3 0,0-1-20,1-4 1,-1 1 0,0 2 0,0 3 0,1 4 75,-1 2 1,0-4 465,1 7 132,-1 0-475,-19 7 0,-2 2 0,-19 5 0,0 10 4,-4 9 1,-3-2 0,7 4-1,2-4 1,3-3 18,-2 0 1,6 0 0,3 1-250,5-1 0,4-2 1,5-5-1,7-7-108,5-5 0,5 5 0,2 1 0,5-4-44,2-1 0,-7-3 0,2 0 0,-4 0 283,-3 0 0,0 0 0,0 0 0</inkml:trace>
  <inkml:trace contextRef="#ctx0" brushRef="#br0">26889 5826 7569,'-12'-10'1368,"3"5"-660,9-9 1,0 7-569,0-7 1,2 9 0,3 1 22,2 8 1,0 8 0,-5 12 0,3 4 0,5 10 20,1 9 1,-6 7 0,2 13 0,-2 3-108,2 8 1,-5 12 0,6 5 0,-4 1 0,1 8-84,2 7 1,3-2 0,-6 5-1,6-6 1,2-2 45,4 1 0,3-3 1,2-5-1,1-7 81,-1-5 0,-7-1 1,0-1-1,3 0 208,2 0 0,-5 7 1,-2 2-1,-1 3 1,-1 2 29,-1-2 0,-2-2 1,-7-13-1,3-4 1,2-9-308,2-10 0,7-7 0,-7-12 0,-2-4-423,-3-8 0,-2-12 1,2-4-1383,5-2 0,-4-15 1753,4-16 0,-14-10 0,-5-12 0</inkml:trace>
  <inkml:trace contextRef="#ctx0" brushRef="#br0">27591 9440 7569,'-14'0'0,"2"2"309,3 5 1,-6 8 0,8 13 0,3 7 0,1 6 0,6 6 0,1 7 0,3 10 0,1 4 0,-1 3 0,2 3-1,1 1-239,-1 5 1,5-4-1,-4-3 1,-1-7-1,3-11 1,-3-8-795,1-5 0,4-8 724,-7-6 0,10-4 0,-6-3 0</inkml:trace>
  <inkml:trace contextRef="#ctx0" brushRef="#br0">27059 9801 7569,'-21'0'1491,"0"-2"-394,-1-5 0,15-3 0,14-6-897,19 2 0,22 2 0,11-5 0,9 3 0,13-5-332,9-7 0,16-7 1,-46 13-1,0-2 1,4-1-1,0 1 1,1-1-1,0 1-384,-1 1 1,0-1 0,-2-1 0,-1 2 0,43-5 273,-5 7 0,-14-3 1,-12 11-1</inkml:trace>
  <inkml:trace contextRef="#ctx0" brushRef="#br0">18865 12203 9250,'7'-25'-18,"4"-34"-30,4 19 0,-1 4 61,-2 8 0,-1 7-33,-4 6 1,-4 23 0,4 18 0,-5 9 0,-2 10 102,0 0 0,7 0 0,-4-25-44</inkml:trace>
  <inkml:trace contextRef="#ctx0" brushRef="#br0">19250 12203 9076,'23'-27'3,"20"-21"2,-3 8 230,-4 9 0,-6 10 1,-8 7-1,-1 7 186,0 5 1,-2 20-1,-5 11 1,-4 9-270,-1 4 0,-4 1 0,7-1 0,-1-2-420,1-4 0,5 2 1,9-8-1,5 1 1,2 0 99,4-5 168,13-3 0,-5-1 0,7-1 0</inkml:trace>
  <inkml:trace contextRef="#ctx0" brushRef="#br0">20294 12353 7569,'-14'12'82,"0"-3"1,-2-2 0,-1 3 0,0 1 0,3 6 234,-2 2 0,6 11 1,3 6-1,5 4 0,2 3-251,0-1 0,2 8 0,5-3 0,10-4 0,9-8-225,9-4 1,5-10 0,3-9 0,2-5-137,5-10 1,-8-6 0,3-12 0,-10-3-241,-4-4 494,-12-5 0,-9-7 0,-10 2 0,-3 5 189,-4 2 0,-12-4 1,-12 6-1,-4 6 0,-8 4-58,-4 4 0,5 8 0,9-4 0,2 1-1203,5 5 1113,2 3 0,12-7 0,3-3 0</inkml:trace>
  <inkml:trace contextRef="#ctx0" brushRef="#br0">19954 11460 7569,'0'-21'130,"0"-1"1,2 3 137,6 5 1,-6 9-1,5 20 1,-5 15-49,-2 15 0,-2 10 1,-3 6-1,-4 0-220,-3 3 0,7-5 0,-4 14 0</inkml:trace>
  <inkml:trace contextRef="#ctx0" brushRef="#br0">22273 11991 7569,'7'-23'141,"0"-6"1,3 6 0,-6-6 0,6 8-1,-1 5 1,3 4 0,0 2 0,4 8-1,1 7 263,-3 9 0,-4 14 1,-10 8-1,0 1 1,0 1-298,0-2 1,0-1 0,0 5 0,0-2 0,0-5-236,0-2 1,0-10-1,2-9-705,5-3 390,-5 8 518,17-24 0,-16 12 0,4-20-58,-5-1 1,-2-3-1,0-2 1,2-1-1,6-1-119,6-6 0,14-4 0,8-12 1,6-4-201,8-8 1,2-4 0,7-3 0,-2 3 119,2 4 0,-10 5 1,-6 12-1,-12 7 1,-8 9 178,-2 7 0,-9 15 0,-5 4 0,-7 17 706,-7 14 0,-5 8 0,-9 3 0,-2 4-144,-6 1 0,13 1 1,-3-10-1,5-4-504,2-8 1,9-7 0,3-7 0,15-7 0,8-4-278,6-3 1,8-12 0,-1-9 0,4-10 119,3-2 1,-3-5 0,-5 10 0,-4 2-1,-3 2 166,1 3 0,-8 9 0,-7 5 293,3 5 1,-8 13 0,-2 11 0,-4 11 0,-3 7-373,0 2 1,0 8 0,0 0-1,0-3-312,0-2 1,11-3-1,11-1 1,11-6 326,7-7 0,2 5 0,1 0 0</inkml:trace>
  <inkml:trace contextRef="#ctx0" brushRef="#br0">23805 12225 7569,'0'-21'424,"0"0"1,0-1 407,0 1 0,7 5 0,2 11-270,3 19 1,-7 10-1,2 16 1,-5 7 0,-2 3-396,0 2 1,0 7-1,0-5 1,2 3-919,6-1 0,-4-8 0,10 1 751,3-4 0,11-2 0,5-1 0</inkml:trace>
  <inkml:trace contextRef="#ctx0" brushRef="#br0">24017 10801 7569,'-9'30'197,"-3"3"1,-9 10 0,-1-1 0,1 1 0,0 2 0,0 2 199,-1 3 1,11-3-1,3-9-397,6-3 0,2 1 0,0 6 0</inkml:trace>
  <inkml:trace contextRef="#ctx0" brushRef="#br0">19422 13416 7569,'0'-21'70,"3"-1"1,4 1 0,5 0 0,-1-1 0,-1 4 0,-3 1-1,2 5 1,3 3 0,2 6 0,-2 8 263,-5 9 1,3 15 0,-3 8 0,0 11-1,0 8-175,0 6 0,0 11 0,-7 5 0,0 5 0,0-1-126,0-4 1,0-4-1,3-11 1,1-1-93,3-6 0,8 1 0,-6-12 1,0-7-189,1-5 0,4-5 1,-7-6-10,-2-1 1,-3-7-1337,-2 0 1592,0-9 0,10 4 0,2-9 0</inkml:trace>
  <inkml:trace contextRef="#ctx0" brushRef="#br0">20252 14628 7569,'-21'0'221,"-1"0"0,1 0 0,0 0 428,0 0 0,2 2 0,2 3-338,3 2 1,0 0-1,-8-7-184,1 0 0,0 0 0,-3 0 1,-4 0-1,-8 0-2,-4 0 0,-2 7 1,-6 0-1,-6-2-91,-10-3 0,-4-2 0,2 3 0,-5 4 0,-7 4-4,-5 1 0,-2 10 1,0-4-1,2 8-15,5 0 0,5-2 1,11 0-1,8-1 1,9 1 87,7-5 1,12-12 0,0 2-59,10 1-269,6-8 138,10 8 0,3-10 0,4 0 114,7 0 0,2 9 0,-1 8 0,-6 6 0,-2 8 78,0 2 0,0 5 0,-7 9 0,3 7-20,4 8 0,-5-3 1,5 14-1,-2 0-71,2 5 0,-5 5 1,5 2-1,-2 0 0,0 0-54,2 0 0,2-9 1,-4-5-1,5-8 12,1-6 0,4 2 1,8-9-1,3-5 0,5-5-85,2-5 0,3-11 0,6-1 0,1-8 74,-1-6 1,10-2-1,5-7 1,4-2 2,3-5 1,2-5 0,5-12 0,7-2 0,7-2 15,8 2 0,1-5 1,8 3-1,-1 0 0,6-1 36,4 1 0,2 2 0,-6 9 0,-3 6 21,-5 1 1,-7-4 0,-14 7 0,-7 2 57,-5 3 1,-14 2 0,-7 0 0,-9 0 0,-6 0 101,-4 0 1,-4-3-1,-6-1-100,-2-3 1,-9-10 0,2 3 0,-5-5 0,-2-5-108,0-4 1,0-5-1,-2-10 1,-3 1-160,-2-1 1,-9-9-1,2-4 1,-8-8-103,-6-7 1,2-7 0,-7-12 0,0-4-1,0-3 13,-5-5 1,-2-9 0,18 55-1,1-1 1,-19-52 124,4 8 1,3 16 0,7 16 0,-2 10 0,2 12 430,2 9 0,5 7 0,3 12 1,2 3 81,-3 2 1,5 9 0,-2-2-429,-2 5 1,-1 4 0,1 5-76,1 7 0,8-4 0,-7-1 0,-2-2-192,-3 0 0,4 0 0,1-7-314,-2 0 0,-3 0-550,-2 0 1,9 10 1177,5 4 0,4 14 0,3 5 0</inkml:trace>
  <inkml:trace contextRef="#ctx0" brushRef="#br0">19614 15223 7569,'12'-9'1160,"-3"9"-647,-9 0 1,0 11 0,0 18-1,0 9 1,0 9-321,0 9 0,7 8 0,0 5 0,-2 2 0,-3-3-524,-2-2 0,3-2 0,1-3 0,6-4 1,-1-7-415,1-5 1,6-5 0,-4-5 0,2-9 744,0-9 0,1-8 0,6-9 0</inkml:trace>
  <inkml:trace contextRef="#ctx0" brushRef="#br0">19635 15499 7569,'-9'-21'0,"4"7"0,-7 0 495,3-3 0,-6-2 0,11-4-350,6-6 0,10 6 0,16-6 0,8 3 1,4 0-126,2-2 1,3 0 0,3 9 0,1 2 0,-4 5-21,-7 3 0,2-8 0,-7 6 0</inkml:trace>
  <inkml:trace contextRef="#ctx0" brushRef="#br0">19635 15797 8068,'14'-21'275,"0"0"0,3-1 0,2 1 57,2 0 1,0-1 0,1 1 0,1 0-432,6 0 1,-6 7-1,6 2 1,-6 2-912,-1 6 1,-8 4 1009,0 7 0,-9 4 0,4 11 0</inkml:trace>
  <inkml:trace contextRef="#ctx0" brushRef="#br0">19635 16137 7569,'21'12'0,"1"-7"0,-1-10-12,0-9 0,3-7 0,4-5 1,5-3-235,0 3 1,7 3 245,-4 1 0,4-8 0,3-3 0</inkml:trace>
  <inkml:trace contextRef="#ctx0" brushRef="#br0">20231 15584 7563,'-15'0'-6,"1"0"334,10 10 0,-6 2 0,10 9 1,0 0-1,0 0-43,0 1 1,2 6-1,3 0 1,2 1-406,-2 1 0,0-4 1,-1 8-1,4-1 0,-4-3 7,-1 1 0,-3-3 1,0-6-1,0-1-154,0 0 356,0 0 1,0-11-1,0-10-185,0-12 1,2-14 0,5-7 0,7-2-331,5-3 376,2-7 1,1 12 0,-1-7 0,0 4 94,1 8 1,-1-3 0,0 3-1,0 2 82,1 2 1,-11 10 133,-3 0 1,-8 12-198,-8 2 1,4 7 0,-10 9 0,-3 1 0,0 4 16,3 5 0,-5 5 1,8-5-1,-4 2 0,4 0-14,1 3 0,1-7 0,4 4 0,-2-4-11,2-3 1,5-2-1,7-5 1,7-5-160,5 1 0,5-8 0,2 3 0,5-7 0,2-8-357,5-2 1,-1 0 0,1-4 0,-5 4-236,-2 3 1,4 2 694,-6 7 0,-1 19 0,-7 4 0</inkml:trace>
  <inkml:trace contextRef="#ctx0" brushRef="#br0">20316 16371 7569,'-22'-7'1139,"4"-2"-275,3-3 0,6-2 0,11-5-546,5 5 1,5 4 0,7 12-165,-5 6 0,3 6 0,-10 14 1,-2 7-1,-3 6-86,-2 1 0,7 10 1,0 2-1,0 3 1,0 0-340,0 2 1,10 2-1,-3 3 1,5-2 49,2-6 1,10-4-1,5-9 1,6-3-328,8-5 422,4-13 0,10-13 0,0-11 0,2-5 41,5-8 1,4-13-1,8-7 1,-5-3 0,-5 2 298,1 8 0,-8 4 0,5 6 0,-5 1 25,-2 3 0,-10 9 1,-7-2-1,-6 5 78,-6 2 1,-9 2 0,2 3-155,-4 2 0,-3 0 1,1-7-331,-1 0 0,0-7 0,0-5 0,1-5 0,-1-6-51,0-1 0,-7-9 1,1 0-1,1-2 108,3-1 0,-7-6 0,-3-10 0,-2-3 1,1-6-43,-4-8 0,-1-1 1,-3-13-1,0-9 45,0-10 0,0-9 1,0 47-1,0-2 1,0-1-1,0 0 1,0-3-1,0 0 26,0 1 0,0-1 0,0-6 0,0 1 0,0 3 0,0 2 0,-1 2 0,-1 1 205,-1 4 1,-1 1-1,-1-49 1,-9 16 0,-2 13 782,-3 6-807,7 15 0,-7 2 0,5 9 0,-5 3-6,-2 2 1,9 10 0,2 1 0,3 1 0,0 0-104,3-4 1,8 3-1,6 1 1,2 0-132,4 0 1,3 7-1,2-4-3,1-1 0,-4 7 588,-3-4 113,-6 14 0,-9 7-394,0 14 1,2-5 0,6 5-159,6-5 1,7-4-1,5-3 1,5-4-48,2-3 1,9 5 0,8-5 0,0 0 0,2 3 80,4 0 0,-1 1 1,2 8-1,2 0 48,2 0 1,3-2 0,-3-3-1,1-2 1,-1 3 20,5 1 1,5-4 0,-2-2 0,4-1-98,3 1 1,2-8 0,5 5 0,-3-2 0,-7 2 9,-7 3 0,-2-5 0,-19 7 0,-7 2 123,-5 3 0,-14-1-153,-12-4 0,-7 5 0,-7-5 0,-7 4-447,-5 3 0,5-7 0,-1-2 145,-1-3-341,6-2 1,-6 0 0,9-1 0,2-1-1570,3-3 2220,2-2 0,-10 0 0,-2-1 0</inkml:trace>
  <inkml:trace contextRef="#ctx0" brushRef="#br0">23209 13012 7569,'0'-21'-18,"0"-1"1,0 1 183,0 0 1,7 0-1,2 2-117,3 4 0,-7-3 0,4 6 510,1 0 796,-8-7-1114,8 17 1,-10 2 0,0 16-1,0 10 9,0 10 1,0 6-1,0 8 1,0 9-1,0 7 123,0 5 1,7 16-1,0-2 1,-2 7-274,-3 10 0,-2-3 0,0 12 1,0-9-1,0-10-258,0-5 1,0-6 0,0-8 0,2-12-16,5-6 0,-2-13 0,9-9 0,3-4 0,2-8-1166,2-5 0,0-11 0,1 0 1339,-1-10 0,10-16 0,2-12 0</inkml:trace>
  <inkml:trace contextRef="#ctx0" brushRef="#br0">23656 13395 7569,'-10'-22'47,"-2"1"0,-9 2 1,0 3 412,0 1-205,-1 1 0,-1 0 1,-3 2-1,-3 3 0,1 2 37,-3-3 0,5 8 1,-9-5-1,-3 4-144,-2 3 1,0 0-1,2 3 1,5 4-2,2 7 1,-7 7 0,3 8-1,-3 8 1,2 8-33,8 5 0,0 11 1,4 1-1,7 6 0,6-2-134,6-6 0,21-1 0,13-10 0,13-4-168,15-7 0,2-17 0,19-14 0,5-7-34,7-7 1,4-7-1,3-14 1,-12-8 0,-11-2-116,-8 3 0,-19-12 1,-9 4-1,-12-2 1,-14 0 327,-8 3 0,-8 2 0,-11 2 1,-13 5 27,-10 2 1,-7 5 0,-4 12-1,-8 7-266,-4 5 1,-1 11 0,3 5 0,7 7-1,7 5-1010,12 3 1256,7 18 0,-5-12 0,-2 17 0</inkml:trace>
  <inkml:trace contextRef="#ctx0" brushRef="#br0">23422 14479 7569,'14'-7'77,"-2"-3"1,-1 1 239,1-1 1,-5 3 0,8 7 0,1 0-135,3 0 0,2 10 1,1 2-87,-1-1 1,-7-1-1,0-10 444,3 0 1,-10 0-235,-7 0 1,-10-7 0,-11 0 0,0 0-129,0-3 0,-10 8 0,-7-5 0,-7 4 42,-5 3-211,-9 0 0,7 3 0,-7 4 0,5 5 15,2-1 0,2 8 1,8-7-1,2 2 0,4 0-60,8 3 0,4-5 1,5 2-1,3 0 120,1-2 1,11 0-369,-3-5 0,7 5 1,4 9-1,6 0 266,2 0 1,-5-4 0,5 2 0,-1 7 0,-1 5 235,-1 6 0,5 4 0,-4 1 0,-1 3-136,1 5 0,4-3 0,-7 10 1,-2 2 42,-3 2 1,-2 3 0,0 2 0,0 2-1,3 3-138,4-2 1,-5-5 0,5-8-1,-2-6 1,0-5-185,2-3 0,7-2 1,-5-4-1,3-10 141,5-10 0,2 1 1,2-10-1,2-2-133,6-3 0,4-4 1,9-3-1,1-4 1,0-1 12,-1 1 0,10-5 0,5 4 1,4 1 92,3-1 0,0 1 1,0 4-1,0-2 1,-1 2-25,1 3 0,0 2 1,-3 0-1,-4 0 214,-7 0 1,2-7 0,-3-3 0,-4 1 78,-7-1 0,0-6 0,-10 2 1,-2-5-1,-2-2-82,-3-1 0,1 1 0,-1 0 0,-2-3-57,-5-4 0,2-3 1,-6-7-1,-1 3 1,1-3-516,-5-2 1,4-12 0,-2-5 0,-2-7-48,-3-6 0,-2-6 1,0-9-1,0 0 351,0 0 0,-2 2 0,-5 5 0,-7 7 1,-8 8 414,-6 6 0,-5 7 0,-10 15 1,-2 9-76,-4 9 0,-6 1 1,-8 9-1,-1 2 1,0 3 343,0 2 0,0 0 0,3 0 0,2 0-164,2 0 1,12 2 0,0 3 0,10 2-733,4-3-376,3-1 0,18 4 1,10 2-1,12 1 751,7-1 0,12 17 0,2-2 0</inkml:trace>
  <inkml:trace contextRef="#ctx0" brushRef="#br0">23507 14968 7569,'-3'-14'983,"-4"2"-206,-7 2 0,-2 6 0,-1 8 0,5 8-469,3 7 0,2 0 0,7 14 0,0 0 0,2 0-408,5 5 1,-2-5 0,7 0 0,-1-2-394,1-5 0,2-2 1,8-3-1,-1-2 1,3-5 492,4-7 0,-4-5 0,6-2 0</inkml:trace>
  <inkml:trace contextRef="#ctx0" brushRef="#br0">23592 14904 7699,'0'-21'179,"0"7"1,0-1 0,0-1 173,0-3 0,2-2 0,5 0 0,7-1-338,5 1 1,3 0-1,1-1 1,3 4 0,5 1-765,2 3 1,-7 9 748,2-2 0,6 5 0,-1 2 0</inkml:trace>
  <inkml:trace contextRef="#ctx0" brushRef="#br0">23400 15308 7569,'3'12'218,"4"-7"5,7-10 0,7-9 0,8-12 0,6-3 1,5 3-160,3 3 1,2 1 0,2-1-1,3-3 1,-3-2-500,-2 2 1,-5 9 0,-7 3 0,-9 0-833,-8 2 1267,-11 2 0,4 1 0,-9-3 0</inkml:trace>
  <inkml:trace contextRef="#ctx0" brushRef="#br0">23571 15457 7569,'9'12'-149,"5"-5"231,5-5 1,2-4 0,1-3 0,-1-4-201,0-3 1,8-2 0,-1-8 0,-2 3 0,-2 3-125,-3 2 0,0 0 242,0-8 0,1-8 0,-1-3 0</inkml:trace>
  <inkml:trace contextRef="#ctx0" brushRef="#br0">24017 15095 7569,'0'15'474,"-2"-4"0,-3 1-127,-2 0 0,0 2 0,7 7 0,0 1-298,0-1 0,-2 7 1,-3 3-1,-2 0 1,2 2 41,3 0 0,-5-5 0,0 5 1,-1-2-1,1-5-319,0-2 0,0-10 88,7 0 1,3-9 0,4 2 0,4-7 71,1-7 43,7-5 1,-7-12 0,9-2-1,1-2 17,-1 2 1,0-5 0,0 3 0,1 2-9,-1 2 0,0 3 0,0 0 0,1 2 267,-1 5 1,-7-3-322,0 10 0,-9 2 0,2 12 0,-7-2 1,-7 9-1,-7 5 126,-5 7 0,-2-2 1,-1 7-1,1-3 1,2 0 154,5-2 1,-2-2 0,8-3-107,4 0 1,1-6-371,3-1 1,10-10 0,6 4 0,8-6-1,4-2-456,-2 0 1,0 0-1,-2 2 721,-3 5 0,5-4 0,-14 6 0</inkml:trace>
  <inkml:trace contextRef="#ctx0" brushRef="#br0">23953 15925 7569,'0'-15'513,"-2"4"0,-3-1 2916,-2 0-3050,-9 7 1,13 5 0,-4 14 0,5 5-348,2 3 0,0 6 0,0 3 0,0 2 5,0 5 0,0-5 0,0 0 0,2 0 0,3-3 39,2 1 0,3 5 0,-6-6 1,3 1-1,0 2-77,3 0 1,-8 0 0,8 3 0,-3-6 113,0 1 1,2-7 0,-4 4 22,2-4 1,7-10 0,-4-2-144,2-3 1,-8-4 185,3-12 0,-4 2 426,-3-9-884,0 9-296,0-4 551,0 9 465,0 0-767,-10 0-585,8 0 390,-7 0 1495,9 0-12,0 0-369,-10 0-2483,8 0-1951,-8 0 3841,10 0 0,0-10 0,0-2 0</inkml:trace>
  <inkml:trace contextRef="#ctx0" brushRef="#br0">23932 17243 7569,'12'-21'794,"-3"6"1,-6 13-210,4 16 1,-2 29-1,6 4 1,1 10-1,0 4-150,5 5 1,-6 12-1,1-2 1,0-1-545,0-4 1,-5 0-1,5-5 1,0-7-1,-3-4-1285,1-8 0,4-12 0,-5-9 1394,3-9 0,-26-27 0,0-13 0</inkml:trace>
  <inkml:trace contextRef="#ctx0" brushRef="#br0">23400 17349 7569,'-21'0'1618,"0"0"-1193,9 0 1,5 0 0,14 0 0,10-2-143,9-5 0,18 2 1,18-7-1,9 0 1,7 0-291,9-4 1,-4-3 0,4-5 0,-6-2-334,-1-2 1,1-3 0,-1 5 0,-7-2 0,-7 2-983,-11 2 0,-8 6 1322,-4 3 0,-10-4 0,-3 8 0</inkml:trace>
  <inkml:trace contextRef="#ctx0" brushRef="#br0">25017 16584 7569,'-21'9'863,"2"3"1,2 9 0,3 5 0,-2 7 0,-3 12-1,-3 7-456,1 7 1,0-4 0,2-1 0,5-2-4174,7-5 3766,4-2 0,22-12 0,5-2 0</inkml:trace>
  <inkml:trace contextRef="#ctx0" brushRef="#br0">10573 7463 7569,'0'21'619,"0"0"-268,0 0 0,0-6 0,2-4 0,5-1 0,7-8 0,8-6 0,6-13 0,7-9 0,6-9-41,1-6 1,1-1-1,-1-3 1,1-2-1,-1-5-359,1-3 0,-1-1 0,1-10 0,0-3 0,-1-4-16,1-3 0,-8 5 1,-2-4-1,-2-1 7,-5 1 0,-10 16 0,-4 4 0,-2 15 0,-6 12 288,-1 4 0,-3 17 0,0 14 0,-3 19-134,-4 12 0,3 21 0,-8 7 1,2 7-409,6 8 1,1-1 0,3-2 0,3-7 101,4-5 1,7-12 0,12-4-1,2-5-707,-2-3 0,5-9 1,-3-4 916,-2-6 0,7-11 0,1-2 0</inkml:trace>
  <inkml:trace contextRef="#ctx0" brushRef="#br0">11083 7037 7569,'-33'8'1851,"5"-1"-1406,4-3 0,15-1 1,11-6-1,17-1-231,14-3 0,14-10 1,5 3-1,3-5 1,4 0-1992,2 5 1777,3-5 0,-10 7 0,-2-9 0</inkml:trace>
  <inkml:trace contextRef="#ctx0" brushRef="#br0">11870 5528 7655,'0'-12'1211,"10"3"0,-8 18-1091,5 5 1,-2 15 0,0 6 0,2 5 0,-2 5-57,-3 5 0,-4-3 1,-3 7-1,-2-2 1,0-4-507,-3-4 0,8-3 0,-5-6 442,4-7 0,13-4 0,2-3 0</inkml:trace>
  <inkml:trace contextRef="#ctx0" brushRef="#br0">11658 5570 7569,'-29'0'2814,"1"0"-2436,18-9 0,15 0 0,24-8 0,8 3-361,11-3 0,4-2 1,7-2-1,-5 2 0,0 3-1028,1 2 1,-6 9-1,3-2 1011,-7 4 0,3 13 0,-15 2 0</inkml:trace>
  <inkml:trace contextRef="#ctx0" brushRef="#br0">12317 5847 7569,'-14'-12'736,"0"5"1,-3 5-193,-2 2 1,-4 9 0,-3 8-1,-3 6 1,3 8-456,3 2 0,4 2 0,2 6 0,5-4 1,3-4-387,4-2 0,3-10 0,7-9 0,6-2-112,11-6 0,6-4 0,-2-7 1,2-5 247,-2 1 0,-2-6 0,-5 8 0,-3-1 1700,-1 1-343,-11 2 0,8 7-1575,-5 0 0,5 0 0,9 0 1,1 0 378,-1 0 0,0 0 0,0 0 0</inkml:trace>
  <inkml:trace contextRef="#ctx0" brushRef="#br0">12743 5889 7569,'-22'0'636,"1"0"1,0 3-26,-1 4 1,8 2-1,2 8 1,1-3-533,-1 2 1,7 10-1,-4 3 1,2-3-1,-1-3-337,4-1 0,4-1 0,7-2-306,7-5 1,5-7-1,2-12 1,0-4 265,1-3 0,-1-2 0,-2-7 1604,-5-1-412,5 1 0,-17 12 0,5 9-345,-4 12 1,-3 16 0,0 7-1,0 3 1,0 0-743,0-3 1,0 1 0,0 6 0,0 1-737,0-1 1,7-9 0,2-2 928,3 0 0,12-8 0,9 8 0</inkml:trace>
  <inkml:trace contextRef="#ctx0" brushRef="#br0">10615 7994 7569,'-42'12'1057,"2"-3"0,4-1 0,8-1 144,4-3 0,15-1 1,9-1-603,11 5 0,27-4 0,17 4 0,18-5 0,21-4-367,15-5 0,-46 4 0,2-2 1,6-3-1,2-2 0,5-3 1,2 0-1,8-2 0,2 1-182,7-1 0,2 0 0,0-3 0,0 0 0,1 2 1,-1 1-1,-3 1 0,-1 0-390,-2 2 1,-1 0 0,-2-3-1,-1 0 1,-4 6 0,-2 1 0,-1 0-1,-1 0-222,-2-2 1,-2 1 0,-9 3 0,-3 2-1,53-3 1,-14 5 0,-17 2-3632,-13 0 4193,-13 0 0,-11 12 0,-1 4 0,-1 3 0,-4-7 0,-1-7 0</inkml:trace>
  <inkml:trace contextRef="#ctx0" brushRef="#br0">11828 9227 7569,'-21'10'382,"-1"-8"0,1 5 0,0-4 0,-1-3 1,1 0-1,5 0 289,9 0 0,18 0 1,25-3-1,4-1-697,3-4 0,6-8 0,3 4 0,3 0 0,1 3-183,-1-1 1,-3 6 0,-12-8-1,-2 2 1,-5 6-820,-3 1 1,-1 3-863,-8 0 1890,-9 0 0,-12 10 0,-12 2 0</inkml:trace>
  <inkml:trace contextRef="#ctx0" brushRef="#br0">11870 8866 7569,'-14'0'-373,"2"-2"1501,3-6 0,-8 6-771,3-5 0,-2 7 0,-3 9 0,0 10-214,-5 7 0,-4 12 1,2-2-1,-5 4 0,-2 2-30,-5 1 0,0 6 1,3 1-1,4-3-82,0-2 1,15-5 0,-3-4 0,7-8 0,7-4-271,3-3 0,4-2 0,8-5-7,11-7 0,3 3 0,9-3 0,0-3-277,0-1 369,-7-3 1,12 0 0,-10 0 0,1 0-82,1 0 0,-13 7 0,2 2 0,-7 3 235,-8 5 0,-1 2 0,-3 2 0</inkml:trace>
  <inkml:trace contextRef="#ctx0" brushRef="#br0">10615 8845 8103,'0'-10'1991,"0"13"-1498,0 15 0,0 13 1,0 14-1,0 5 0,0 6-301,0 6 0,0 2 0,0-1 1,0 1-1,0-2-715,0-6 1,0 3 0,3-9 0,4-5-2976,7-7 3498,5 2 0,2-17 0,0 8 0</inkml:trace>
  <inkml:trace contextRef="#ctx0" brushRef="#br0">10296 8908 7569,'19'-2'617,"-2"-5"0,-3-7-306,2-5 0,15 5 1,9 0-1,12-3 1,7-2-1,10-2-10,4 0 0,5-1 0,7 3 0,0 3-378,0 2 0,-9 9 0,-7-2 1,-8 5 76,-4 2 0,-10 0 0,5 0 0</inkml:trace>
  <inkml:trace contextRef="#ctx0" brushRef="#br0">13232 8696 7569,'0'-21'1134,"-10"-1"-709,8 1 1,-15 7-1,13 4-160,6 8 0,0 11 0,13 25 0,-1 10 0,0 8 0,-2 10-163,-3 6 0,5 6 1,-6 6-1,-4-4-527,-1-3 1,-3 5 0,0-7 0,2-5 424,5-7 0,-5 2 0,8-6 0</inkml:trace>
  <inkml:trace contextRef="#ctx0" brushRef="#br0">12913 8717 7569,'-33'-9'0,"4"-3"0,8-2 378,7-1 0,9 1 1,19-7-1,15 0 1,11 0 55,9-1 1,8 1 0,14 0 0,7-1-951,5 1 1,2 2-1,0 3 1,0 4 515,0 3 0,0 1 0,0 8 0</inkml:trace>
  <inkml:trace contextRef="#ctx0" brushRef="#br0">13891 8951 7569,'-21'0'0,"0"2"0,-3 3 667,-4 2 1,9 10-1,-7-3 1,0 7-326,2 7 1,3-2 0,4 10 0,6-1 0,-1 1-339,0-1 0,7-9 0,-2 5 0,7-5 0,5-3-776,2-4 1,17-12-1,-3 1 1,5-8 388,5-8 1,-1-3 0,6-11 0,-8 1 332,-4 0 1,-10 9-1,0 5 245,3 5 1,-8 13 0,-2 8 0,-4 10 0,-3 1 297,0 1 1,0 5 0,0-8 0,0-2-965,0-3 0,2-4 1,5-4 470,7-8 0,15-5 0,4-2 0</inkml:trace>
  <inkml:trace contextRef="#ctx0" brushRef="#br0">14232 9249 7569,'-22'0'769,"8"-7"1,0-1-121,-3 4 1,-1 4-1,-1 7-442,4 7 1,6 7-1,9 5 1,0 3-640,0-3 1,2-3-1,5-4 1,8-5 135,4-7 1,9-4 0,3-6 0,-1-1 0,1-3-50,-5 2 0,-2 2 0,-3 3 0,0 3 928,1 4 1,-8 14 0,-2 15-1,-3 6 160,-4 8 0,-3-3 0,-4 7 0,-3-2 0,-4-4-441,-3-4 0,0 4 1,-5-3-1,6-8 0,1-4-12,5-7 1,3-2-291,2-3 0,19-18 0,5-6 0</inkml:trace>
  <inkml:trace contextRef="#ctx0" brushRef="#br0">15125 8164 7966,'-21'-12'1022,"0"5"1,-1 7-1,1 7-238,0 8 0,-1 15 0,1 13 1,0 14-1,0 11-504,-1 10 0,1 14 1,0 7-1,0 5-304,-1 3 0,8 4 1,2-5-1,3-9 0,6-10-1012,8-9 0,7-7 0,12-14 0,4-8 1,7-6 1035,6-8 0,11-13 0,2-13 0</inkml:trace>
  <inkml:trace contextRef="#ctx0" brushRef="#br0">15380 8675 7569,'-21'-12'1366,"0"5"-565,0 4 0,2 13 0,2 6 0,5 10 0,3 10-364,4 4 0,-4 9 0,-1 3 0,1 3 0,-1 1-332,6-1 0,-6 2 0,3-13 0,2-3-404,3-1 0,4-12-284,5-7 1,5-11 0,12-20 0,2-11-809,2-12 1204,1-17 1,-6-4 0,3-10-1,3 0 121,-3 1 0,-5 1 1,-5 6-1,-1 6 0,-1 5 10,-2 3 1,4 8-1,-9 6 1238,-2 5 1,-3 13-837,-2 10 0,0 12 1,0 16-1,0 8 1,0 4-296,0 2 0,0-2 1,0-2-1,0-5-181,0-2 0,0-3 0,3-9 0,4-2-313,7-3 1,5-9 0,2-1 0,3-11 374,4-14 1,-9 0-1,5-7 1,-3 6 414,-5 8 1,-1 7-50,-1 14 0,-5 14 1,-9 15-1,0 4 0,-2 2 78,-5 1 0,2 0 1,-7-1-1,3-2-1843,4-4 1,5 1 0,7-8 1466,7-3 0,15-3 0,4-1 0</inkml:trace>
  <inkml:trace contextRef="#ctx0" brushRef="#br0">16061 9185 7399,'0'-21'-510,"0"-1"1943,0 1 0,0 12 0,0 11-932,0 17 0,-7 12 1,-2 11-1,-1 3 0,1 2-505,4 3 0,3-1 1,2-8-1,4-6-310,11-7 0,8-13 0,20-8 0,-1-7-127,1-7 0,-10-8 1,-5-11-1,-4-4 1,-5-3 545,-5-5 1,-5 5 0,-9 0-1,-2 2 1,-5 5 80,-7 2 1,-3 10-1,1 2-392,2 3 0,2-1 206,-2 3 0,-5-4 0,7-11 0</inkml:trace>
  <inkml:trace contextRef="#ctx0" brushRef="#br0">16465 8334 7569,'-26'-14'780,"3"0"1,6-3-491,5-1 1,5-4 0,10 3 0,4 5-1,9 7 520,10 5 0,0 4 0,10 8 0,2 11 1,2 14-578,2 13 1,-2 6-1,-4 12 1,-5 5-68,-1 7 1,-13 5-1,2-1 1,-7-4 0,-8-5-190,-1 1 0,-3-8 0,0 2 0,0-6-1381,0-6 0,0-8 1404,0 1 0,-10-13 0,-2-6 0</inkml:trace>
  <inkml:trace contextRef="#ctx0" brushRef="#br0">13487 10779 7110,'-2'-11'425,"-3"6"1,-2 12-1,2 14 1,3 15 0,4 11-64,5 10 0,-2 6 1,7 6-1,0 2 1,-3 0-1,3 0-689,0-1 1,-5-6-1,7-10 1,3-4-1406,1-10 1732,4 3 0,-1-20 0,0 8 0</inkml:trace>
  <inkml:trace contextRef="#ctx0" brushRef="#br0">13019 10843 7483,'-12'-2'141,"8"-5"1,11-5 0,12-2 0,9 2 0,7 0 0,10 3 0,7-1 0,7 6 0,0 1 7,1 3 1,13 0 0,-9 0 0,2 0-1,0 0-149,-2 0 0,0 0 0,-1 0 0</inkml:trace>
  <inkml:trace contextRef="#ctx0" brushRef="#br0">14274 11205 7569,'0'-15'131,"0"1"1,-2-2-1,-3-3 1,-4 0-1,-1 2 1,-2 3-1,1 0 306,-6 2 0,5 3 1,0 11-1,1 5 1,-1 10-386,-5 9 1,5 7 0,-2 9 0,0 3 0,0 3-34,0 1 0,9 1 1,-2-8-1,4-2-164,3-4 1,0-5 0,3-13-1,4-3-173,7-8 0,7-7 0,5-7 0,5-10 0,0-9 140,0-9 0,4-3 0,-7 0 0,-2 5 0,-4 2 190,-8 5 0,-5 3 97,-9 1 0,0 13 1,0 9 308,0 12 1,3 7 0,1 2 0,3 0-552,-2 0 1,7 1-1,0-1 1,2-2-1,3-3-834,6-1 1,-2-11 966,8 3 0,4 5 0,0 0 0</inkml:trace>
  <inkml:trace contextRef="#ctx0" brushRef="#br0">14849 11183 7569,'11'-9'174,"-6"-5"336,-10-5 1,1 5-1,-11 0 1,-1-1 86,-3 4 1,5 1 0,0 10 0,-3 2-475,-2 6 1,0 3 0,3 11 0,2 1 0,-1 3-193,4 3 0,1 6 0,10-7 0,0-2 1,0-2-455,0-3 0,10-2 1,4-2-1,5-6 121,2-1 0,0-1 1,3-4-1,2 5 351,2 1 1,1 4 0,-8 6 0,-2 0 0,-3 3 292,-2 4 1,-9 5-1,2 7 1,-4-2-1,-3-3 742,0 3 0,-3 2 0,-4 1 0,-7-4-768,-5-1 1,-2-3-1,0 5 1,-1-5-965,1-3 0,2-8 1,11-16 747</inkml:trace>
  <inkml:trace contextRef="#ctx0" brushRef="#br0">14763 12044 12273,'-7'4'0,"3"-6"0,-6-10 0</inkml:trace>
  <inkml:trace contextRef="#ctx0" brushRef="#br0">15402 10546 7569,'0'-22'0,"-3"1"0,-4 0 0,-7-1 1034,5 1 0,-10 9 28,4 5 1,-1 14 0,-1 12-1,3 14-869,-2 17 0,-1 11 0,1 10 0,1 10-256,-1 8 1,-1 1-1,3 5 1,7-6 0,5-8-25,2-6 1,9-6 0,8-12 0,9-10 0,9-9-1675,5-10 1,3-7 0,-1-7 1760,1-7 0,9-4 0,2-3 0</inkml:trace>
  <inkml:trace contextRef="#ctx0" brushRef="#br0">15763 10694 7569,'-21'0'990,"7"0"5,0 0 1,9 3-1,-2 4 1,4 7-722,3 5 1,0 12-1,0 4 1,0 5-1,0 3 1,0 2-237,0 4 0,0-4 0,0 2 0,0-6 75,0-6 1,0-9-1,0 2 1,3-6-719,4-8 1,-2-5 0,6-11 0,1-5 282,0-7 0,0-15 1,4-6-1,-1-8 1,1-6 112,3-8 0,0 3 0,-2-1 0,-3 1 0,0 2 184,-2 0 1,4 9 0,-6 10 0,-1 3 1014,1 4-771,-3 12 0,-5 4 1,3 12-1,2 6-170,-2 6 1,-1 12-1,1 2 1,2-2-8,-2-2 1,0 4-1,-1 0 1,4-2-1,-1-2-16,2-3 1,-7-7 0,8 1-1,-3 1 15,0 3 0,3-5 0,-3 0 62,7 3-103,5-8 1,-5 1 0,0-10 0,3 0 25,2 0 1,2 0 0,-2 2 0,-3 3 37,-2 2 0,-9 9 0,2-1 0,-4 4-240,-3 2 1,0 0 0,0 0-1,0 1-608,0-1 0,0 0 784,0 0 0,0 10 0,0 2 0</inkml:trace>
  <inkml:trace contextRef="#ctx0" brushRef="#br0">16572 11162 8124,'-10'-12'719,"8"5"1,-5 14 0,2 7-380,-2 5 0,5 12 0,-8 5 0,3 6 0,0 5 0,2 5-561,3 3 1,2-13-1,0 3 1,2-13-91</inkml:trace>
  <inkml:trace contextRef="#ctx0" brushRef="#br0">16758 11565 7976,'19'-23'-94,"7"-17"-54,-11-2 1,-8 2-1,-5 2 0,-2 5 1142,0 2 0,-12-4 1,-7 6-1,-7 6-722,0 6 0,-4 8 1,-1 9-1,0 0-508,0 0 1,10 2 235,7 5 0,9 5 0,-4 9 0</inkml:trace>
  <inkml:trace contextRef="#ctx0" brushRef="#br0">17040 10609 7569,'-22'-7'4245,"4"-2"-3158,3-3 0,6 10 0,11 4-800,5 17 0,3 12 1,4 11-1,-5 1 0,-1 2-479,-1 4 0,0 3 0,-7 7 0,0-5-273,0-2 1,0-9-1,0-10 1,2-5-22,5-9 1,-2-7-1,9-14 6,3-5 0,-6-15 1,4-13-1,1-5 1,3-5 495,2-5 0,-2 5 0,-2-7 1,-3 3-1,3-1 188,1 3 0,4-5 1,-3 5-1,-3 4 35,-2 5 0,-7 12 24,8-2-237,-11 14 1,6 7 0,-10 16 0,0 13 199,0 11 1,-3 7-1,-1 2 1,-3 1-1,2-1-168,3 1 0,2-10 0,0-5 1,0-4-224,0-3 1,9-9 0,5-5 0,5-5 0,2-6 73,1-10 1,6-1 0,0-15 0,-2 1 0,-2 3-55,-3 7 0,1-2 460,-1 7 1,-2 7-1,-5 7 1,-7 12-117,-5 7 1,-2 4-1,0 6 1,0 4 0,0 2-27,0 1 0,7-1-173,1 7 0,8 1 0,-4 0 0</inkml:trace>
  <inkml:trace contextRef="#ctx0" brushRef="#br0">17954 10949 9239,'-14'24'2375,"2"2"1,3 5-2044,4 2 0,3-5 0,2 8 0,0 1-825,0 4 0,0 1 1,0 1 492,0-1 0,9-9 0,3-2 0</inkml:trace>
  <inkml:trace contextRef="#ctx0" brushRef="#br0">18274 10269 6422,'-22'0'444,"13"0"1,9 3 0,14 4 1405,12 7 0,-2 7 1,6 7-1,-1 10 1,1 7-1439,4 5 0,-11 9 1,1-3-1,-10 6-753,-5 2 1,-1-1 0,-8 1 0,0 0 0,0 0 331,0 0 9,-10-1 0,8 1 0,-8 0 0</inkml:trace>
  <inkml:trace contextRef="#ctx0" brushRef="#br0">12041 11311 7569,'-22'0'514,"6"0"0,9 0 1,16 0-1,15 0 1,14 0-1,9 0-40,10 0 1,2 0-1,2 0 1,3 0-1,7-2-853,2-6 1,0 6-1,-9-5 1,-2 5 0,-3 2 378,-3 0 0,-8-10 0,4-2 0</inkml:trace>
  <inkml:trace contextRef="#ctx0" brushRef="#br0">12126 10907 7569,'-3'-12'620,"-4"5"1,-7 5 0,-5 2-80,-2 0 1,-3 9 0,-2 5 0,-5 8 0,-2 4-501,-4 2 1,3 10-1,-1-3 1,0 5 60,1 3 1,6-1 0,12-1-1,4-4 1,2-4-200,6-2 1,1 5-1,6-8 1,6-2 0,10-2-284,7-3 0,9 0 0,-4 0 0,0-2-73,0-5 1,4 3 0,-7-8 0,-2 1-1219,-2-1 1346,-3 8 325,1-15 0,-11 17 0,-1-7 0</inkml:trace>
  <inkml:trace contextRef="#ctx0" brushRef="#br0">10743 10907 7569,'-12'2'1217,"5"5"0,5 8-523,2 3 0,0 20 0,2 7 1,3 10-1,2 8-429,-2 6 1,4 9 0,-2-7 0,-2-3 111,-3-2-570,8-2 0,1-3 0,11-4 1,-1-10-2530,0-9 2722,10-7 0,-7-10 0,6 0 0</inkml:trace>
  <inkml:trace contextRef="#ctx0" brushRef="#br0">10339 10864 7569,'-12'0'3979,"19"3"-3930,14 4 0,15-5 0,2 5 1,9-4-265,10-3 0,4-3 0,5-4 0,3-7 0,2-7-223,-3-8 438,-2 6 0,8-17 0,1 7 0</inkml:trace>
  <inkml:trace contextRef="#ctx0" brushRef="#br0">11339 10397 6651,'-22'14'119,"1"0"1,0 5 0,-1 5 677,1 4 0,0 10 1,0 0-1,2 6-130,5 6-667,-5 9 0,16-14 0,-6 7 0</inkml:trace>
  <inkml:trace contextRef="#ctx0" brushRef="#br0">10743 13161 8044,'-12'9'284,"-4"-4"-48,8 9 1,1 7-1,7 12 1,0 5 0,0 9-1,3 8 1,4 9 0,7 4-1,3 1 1,-1-1-54,-2 3 0,-7-12 0,5 2 0,0-6 0,-3-10 1,1-8-388,-5-8 0,-1-8-566,3-7 495,-4-4 0,4-22 0,-12-12 0,-2-16 23,2-14 0,-4-17 1,2-7-1,2-7 0,5-7 129,7-8 1,7-3 0,15-1 0,6 4 240,5 8 0,3 17 0,-1 11 0,1 12 32,0 7 0,-3 21 0,-5 10 1,-6 9 98,-6 5 1,-11 19 0,-5 10 0,-5 9 0,-6 4 133,-10 1 1,-3 6 0,-18 3 0,-1 2-143,3 6 1,-5 1-1,10 3 1,2-3-129,2-4 0,12 2 0,5-9 0,7-3 0,10-5-323,11-6 1,10-13 0,11-11-1,3-2 1,5-8-172,7-7 1,4-16-1,3-14 1,-3-6 7,-4-1 1,-7 6 0,-13 1 0,-6 0 33,-7 2 1,-1-5 0,-18 9 661,-7 3 0,-8 12 1,-13 9-1,-3 10 1,-5 12 128,-2 9 0,0 7 0,-3 12 0,10 2 0,7 5-324,5 2 0,10-14 1,-1 3-1,10-5-816,9-5 0,16-3 1,11-11-1,8-4 262,6-8 0,-1-5 426,3-2 0,4-19 0,-6-5 0</inkml:trace>
  <inkml:trace contextRef="#ctx0" brushRef="#br0">12062 12757 7569,'-10'-12'277,"-9"2"0,-9 13 0,2 4 296,2 7 1,6 14 0,3 8-1,6 4 1,2 5-114,0 4 1,0 13 0,7 9 0,0-3-498,0-2 1,7-2 0,2-2 0,3-6 0,5-6-710,1-5 1,4-5 0,-1-5 0,0-6 745,1-6 0,-1-1 0,0-1 0</inkml:trace>
  <inkml:trace contextRef="#ctx0" brushRef="#br0">11955 13416 7569,'-28'0'469,"0"0"0,2 0 814,2 0 1,8 0-1078,8 0 0,20-7 0,24-3 0,6-2 276,8-4-482,4-3 0,10-2 0,0-1 0</inkml:trace>
  <inkml:trace contextRef="#ctx0" brushRef="#br0">13359 12927 7569,'-2'-14'199,"-5"-1"0,-5 11 0,-9-3 1,2 7-1,2 9 0,6 10 1,1 9-1,5 5 0,3 8 102,2 6 1,0-2 0,0 4 0,0-4 0,0-5-493,0-4 1,0 2-1,2-12 1,3-5-144,2-5 0,3-4 0,-6 0 237,4-12 1,-1-12-1,-7-14 47,0-2 1,0-1 0,0 6 0,0-5 0,0-6 111,0 1 1,0-7 0,0 5 0,0-5 0,0-3-42,0 1 1,7 6-1,0 3 1,0 2-18,2 5 0,-4 10 5,9 2 0,0 9 0,1 5 0,-4 14 1,-1 7 45,-5 8 0,4-3 0,-2 7 0,0-3 0,0-4-82,0-2 1,10-5 0,-3-5-43,5-7 1,2-7 0,1-7 81,-1-7 1,0-5 423,0-2 1,-2 11-88,-4 10 1,-6 17 0,-9 11-1,0 1-338,0 1 0,0-6 1,0 7-1,0-3 1,0 0-333,0-2 1,9-2 0,3-3 0,2-2 0,3-5 319,7-7 0,-3 5 0,10 0 0</inkml:trace>
  <inkml:trace contextRef="#ctx0" brushRef="#br0">13955 13267 7569,'0'-12'2497,"-9"3"-2293,-3 9 1,-9 12-1,2 9 1,4 12-129,8 7 1,-2 3 0,2-1 0,2 1 0,3-1-235,2 1 1,9-3 0,8-5 0,6-9-524,6-9 417,9-8 1,-8-11 0,8-5 0,-2-10-3,1-9 0,-6-4 0,-5-8 0,-22 30 202</inkml:trace>
  <inkml:trace contextRef="#ctx0" brushRef="#br0">14041 13309 8400,'-22'0'-54,"1"0"-16,2 3 70,5 4 0,4-5 0,10 8 0</inkml:trace>
  <inkml:trace contextRef="#ctx0" brushRef="#br0">13998 13458 7569,'0'-21'414,"0"0"0,-3 0 0,-1-1 0,-4 1 1,4 0 125,1-1 1,6 13-1,1 11 1,4 15-345,-4 9 0,-1 12 0,-3-3 0,2 5-165,5 3 0,-5-1 0,6 1 0,-6-1-23,-2 1 0,2-8 1,3-2-1,2-2-557,-2-5 0,0-5 95,2-6 0,-5-8 1,5-14-1,-5-8 339,-2-4 0,0-9 0,0-3 0,0-2 58,0-4 0,0-4 0,-2-3 1,0 24 32</inkml:trace>
  <inkml:trace contextRef="#ctx0" brushRef="#br0">14041 13471 9387,'-8'-32'152,"3"-5"75,-4 4 0,2 2 886,0 5 1,-3 5-859,3 6 0,5 18 0,-8 18 0,3 10-285,0 2 1,0 7-1,7-7 1,0 2-1,0-1-64,0-4 1,0-1 0,0-8 0,0 0-683,0 0 0,2-9 536,6-5 0,1-14 0,5-7 1,-4-5 196,-1-2 0,-7-7 0,8-1 1,-3 3 600,0 3 0,0 13-334,-7 10 1,0 19 0,0 16-1,0 3-292,0-2 1,0 4 0,0-7 0,0 2-510,0 1 1,3-10 576,4 2 0,14-4 0,12-3 0</inkml:trace>
  <inkml:trace contextRef="#ctx0" brushRef="#br0">15785 13203 7569,'11'0'138,"8"10"1,-5 4 0,3 5 0,-3 2 0,-7 3 0,-4 2 0,-3 4 0,0 3 0,0 5 0,-3 2 0,-1 3 344,-4-1 1,-6 1-1,7-1 1,2 1-1,3-3-483,2-4 0,0 4 0,0-7 0</inkml:trace>
  <inkml:trace contextRef="#ctx0" brushRef="#br0">16763 12629 9205,'0'14'214,"0"3"0,0 4 0,3 7 0,1 6 0,6 3 0,-1 3 0,3 3 0,-3 0 0,3-1 0,-2-2 0,2-2 0,-3-5-207,0-2 0,6-3 1,-6-9-8,3-5 0,2 5 0,7-7 0</inkml:trace>
  <inkml:trace contextRef="#ctx0" brushRef="#br0">16295 12714 7569,'-42'12'203,"9"-3"0,4-9 914,6 0 1,13-2 0,12-3 0,20-6-909,18-8 1,14 0 0,17-14 0,7 0 0,5 2-658,2 0 0,-9 3 0,-3 7 0,-2 2 1,-3 2 82,-6 3 1,-3 9-1,-14-2 365,-5 5 0,-2 2 0,4 0 0</inkml:trace>
  <inkml:trace contextRef="#ctx0" brushRef="#br0">17550 11949 7569,'0'-21'1259,"0"-1"-216,0 1 1,0 12 0,0 11 0,-2 14 0,-3 15-223,-2 9 1,-17 8 0,3 13-1,0-2 1,2-5-1057,5-2 1,9 5-1,-2-7 235,5-3 0,21-12 0,4-4 0</inkml:trace>
  <inkml:trace contextRef="#ctx0" brushRef="#br0">13083 12693 7569,'-19'-17'0,"2"-4"0,3-3 314,-2 1 0,6 9 1,1 2-1,-1 2 0,-1 8 1,-1 9-1,2 17 1,1 18-1,-3 20 0,-2 16 1,0 11-1,-1 8 148,4 0 1,1 14 0,10-4 0,3 1 0,6-2-132,12-6 1,15-6-332,20-9 0,11-9 0,18-3 0</inkml:trace>
  <inkml:trace contextRef="#ctx0" brushRef="#br0">17891 12183 7569,'7'21'289,"0"0"1,9 0 0,1 3 0,7 4 0,4 8 0,0 6 0,1 6 0,1 4 0,1 2 0,0 7 0,-8 5 333,-6 5 1,-8 10 0,-9-3 0,0 2 0,0 0 0,-2-2-957,-5 3 1,-12 1 332,-9 3 0,-1 0 0,8 0 0</inkml:trace>
  <inkml:trace contextRef="#ctx0" brushRef="#br0">8211 16116 7569,'-19'14'196,"3"0"0,4 3 0,3 4 0,4 7 0,3 10 0,2 10 0,0 8 0,-3 6 0,-2 4 0,-2 2 0,3 6-210,1 1 1,3-9 0,0 0 0,0-9 0,0-5 0,0-5 13,0-2 0,10-12 0,2-2 0</inkml:trace>
  <inkml:trace contextRef="#ctx0" brushRef="#br0">7446 16456 7506,'-31'0'650,"7"-2"112,-4-5 1,18-5-1,17-9-504,19-1 1,15 8-1,8 0 1,8-5 0,4-5-183,3-4 0,7-7 1,5 4-1,4-2-465,8-5 0,-1-2 0,-7-3 1,-4 1-571,-3-1 1,-2 3 958,-7 5 0,-10 4 0,-2 10 0</inkml:trace>
  <inkml:trace contextRef="#ctx0" brushRef="#br0">9190 15287 7569,'-21'0'67,"-1"2"1,3 5-1,3 7 1,2 5 409,-3 3 1,-2 8-1,-2 6 1,0 4-1,-1 2-600,1 1 1,7-1 0,2 1 0,3-3-1242,4-4 1364,3 4 0,2-17 0,0 8 0</inkml:trace>
  <inkml:trace contextRef="#ctx0" brushRef="#br0">9424 15308 7569,'-10'12'480,"1"0"0,-8-5-127,3 7 0,0 5 0,-5 2 0,5 3 0,7 2-315,5 2 1,2 10-1,0-5 1,0 2 0,2 1-39,5 2 0,5 2 0,9 2 0</inkml:trace>
  <inkml:trace contextRef="#ctx0" brushRef="#br0">9509 16456 7569,'-21'0'677,"2"-2"31,5-5 1,9 2-1,19-9 1,15-3-556,8-2 0,6 5 0,2 0 0,2-3-1741,3-1 1018,9 6 1,-19 0 569,10 5 0,-10 5 0,12-8 0</inkml:trace>
  <inkml:trace contextRef="#ctx0" brushRef="#br0">9488 16881 7569,'2'12'818,"8"-7"0,9-10-519,7-9 0,9-5 1,-2-2-1,5 0 1,7-1-1,0 3-195,0 5-104,-3-5 0,10 8 0,3-11 0</inkml:trace>
  <inkml:trace contextRef="#ctx0" brushRef="#br0">11190 15967 7569,'-3'-21'641,"-4"0"0,5 11 0,-5 13-62,4 15 1,3 15 0,0 19 0,0 10 0,-2 9-495,-5 4 0,2 3 0,-9 7 1,0 0-1,0 0-1041,-1 0 1,11-11-1,-3-10 956,4-13 0,13-6 0,2-2 0</inkml:trace>
  <inkml:trace contextRef="#ctx0" brushRef="#br0">10509 16158 7569,'-33'0'165,"2"0"0,12-2 299,5-5 1,7 2 0,14-9-1,12-5 1,14-4 0,19-8-318,14-2 1,12-3 0,14-8-1,8-4-53,4-1 1,2 6 0,-2 10 0,-5 2-2859,-7 5 2420,-4 12 0,-3 5 0,0 9 0</inkml:trace>
  <inkml:trace contextRef="#ctx0" brushRef="#br0">11807 16265 7569,'-22'0'378,"-8"0"0,-4 0 0,-1 0 0,2 2 130,2 5 1,-7 12 0,3 12 0,-3 2-259,3 5 1,-1 2 0,13 0-1,6-5 1,5-4-212,7 0 1,5-15-1,10 3 1,11-7 0,12-9-869,7-8 0,12-9 0,3-15 1,2-6 456,-1-5 1,-8 7-1,-1 4 1,-9 6 435,-10 1 1,-7 8 0,-4 2 0,-5 5 134,-3 10 1,-9 8 0,-9 15-1,-3 5 577,-5 2 1,-2 3 0,0 6-1,3-2 1,4-4-982,3-8 0,2 3 0,9-3 0,5-4-477,7-8 1,15-6 681,6-10 0,15 0 0,4 0 0</inkml:trace>
  <inkml:trace contextRef="#ctx0" brushRef="#br0">12381 16307 7569,'-2'-14'22,"-6"2"0,-6 3 700,-5 4 1,-2 3 0,0 4 0,0 3 787,-1 2-1377,10 10 1,-6-6 0,6 11-285,0-1 1,2 0-1,10 0 168,0 1 0,10-8 0,4-2 0,7-3-796,8-4 0,-6 4 0,6-2 0,-6 0 694,-1 3 0,6 2 1,0 9-1,-2 3 0,-2 4 340,-3 7 0,-2 5 1,-2 3-1,-5 0 1,-3 1 64,-4 6 1,-3-3-1,-2 8 1,-2-3 593,-5-5 1,0 5-1,-12-3 1,-5-4-1108,0-7 0,1 0 0,1-10 0,4-2-2440,3-2 2633,-4-12 0,8-12 0,-11-12 0</inkml:trace>
  <inkml:trace contextRef="#ctx0" brushRef="#br0">13232 15606 7569,'-3'-22'358,"-1"1"0,-6 2 1,-2 5 1393,-4 7-1349,-3 5 0,-2 6 0,-1 11 0,-1 15 0,-3 15 54,-3 12 1,-1 16 0,4 12 0,-5 12-89,-2 7 1,9-7-1,1-5 1,8-5-354,6-2 0,4-9 0,15-8 1,11-8-1,12-11-948,7-4 1,10-12-1,2-5 1,2-6 931,5-8 0,3 5 0,2-7 0</inkml:trace>
  <inkml:trace contextRef="#ctx0" brushRef="#br0">13721 15861 8037,'-21'2'151,"0"5"1,6-2 0,4 9 0,1 3 0,5 4 0,3 7 0,2 10 0,0 7-1,0 5 1,0-1 0,0 1 0,0-1 0,0-1-231,0-3 0,0-10 0,0-2 0,0-2-538,0-5 470,0-3 1,0-20-1,0-13 1,0-13-1,0-13 150,0-4 0,7-5 0,0-2 0,-2-5 24,-3-2 1,5-1-1,0-4 1,1 5-1,-1 4 198,0 10 0,0 7 1,-7 12-1,2 2 154,5 5 0,-4 7 1,4 14-1,-5 9-324,-2 10 0,0 7 0,2 8 0,3-4 0,5-1-171,1 2 1,-6-8 0,5-1 0,-1-6 35,5-2 0,-2-6 1,2-4-1,3-1 0,2-5-129,2-3 0,0-19 1,1-6-1,-1-8 135,0-7 168,0 8 1,1-1-1,-1 10 1,0-1-4,0 1 0,-6 9 0,-1 5 1,0 10 170,-2 11 0,4 2 1,-6 20-1,-1 2-47,1 2 1,4 0 0,-5-2 0,1-3-568,-1 3 0,8-5 1,-3 0-1,3-2 1,1-3-916,4 3 0,-6-10 1267,13 0 0,4 1 0,0-11 0</inkml:trace>
  <inkml:trace contextRef="#ctx0" brushRef="#br0">14551 16392 7569,'-3'-11'1571,"-4"3"-1397,5 6 1,-8 4 0,10 6 0,0 8 275,0 10 0,3 0 0,2 9 0,2 1 0,0-1-520,2 1 0,-6-1 0,4 5 0,-3-2 0,1-5-2549,2-2 2619,10 7 0,4-15 0,12 8 0</inkml:trace>
  <inkml:trace contextRef="#ctx0" brushRef="#br0">15040 16095 7569,'-2'12'657,"-5"-5"1,2-5-1,5-2 1,21 0-1,15-2-589,6-5 0,3 4 0,2-6 0,3 2 1,0-3-497,2-2 0,-8 8 1,4-6-1,-8 3 1,-7 0 427,-2 2 0,7-7 0,-5 1 0</inkml:trace>
  <inkml:trace contextRef="#ctx0" brushRef="#br0">15317 15818 7569,'-10'-12'650,"5"3"-187,-9 9 1,2 2 0,-2 5-1,7 8 1,5 4-151,2 2 1,0 2 0,2 6 0,3 4 0,4 0-590,3-5 1,-5 3 0,5 0 0,0-1-626,0 1 0,-5-3 0,5-6 901,-3-1 0,17-9 0,-2-3 0</inkml:trace>
  <inkml:trace contextRef="#ctx0" brushRef="#br0">15317 15840 7569,'-31'-12'0,"0"-5"0,-7 10 0,5 2 537,2 3 0,-4 2 0,4 2 1,1 5-1,-1 8 22,5 4 1,2 11 0,3 6-1,2 4-524,5 2 0,4 8 0,10 2 0,0 0 0,0 0 51,0-5 1,17-2 0,9-5-1,12-4 1,14-10-916,7-10 0,5-9 0,2-14 0,5-9 397,7-10 0,-5-7 1,-4-12-1,-10-3 361,-10-1 1,-6-1 0,-10 8-1,-12-1 1,-11 1-46,-8-1 1,-14 8 0,-9-1 0,-15 1 651,-11 2 1,-7-5-1,-10 10 1,0 2 0,3 2-394,4 3 0,0 9 1,12 5-1,8 7-375,3 7 0,16-2 0,10 11 0,11 5 232,11 5 0,10 12 0,18-5 0</inkml:trace>
  <inkml:trace contextRef="#ctx0" brushRef="#br0">16359 15627 7675,'0'-21'1363,"-2"2"-809,-5 5 1,4 7 0,-2 16-348,10 12 1,-2 5-1,4 17 1,-5 6-1,-2 6-117,0 1 0,0 1 0,0 5 0,0-3 0,0-5-558,0-2 1,0-10-1,0-6 1,2-1-57,5-2 524,5-11 0,10-3 0,-1-8 0</inkml:trace>
  <inkml:trace contextRef="#ctx0" brushRef="#br0">15912 15606 7569,'-42'9'304,"6"-4"0,3 7 0,2-3 0,5-4 381,3-3 0,9-2-185,-1 0 1,20-2-1,5-5 1,16-7-440,16-5 1,12-10 0,20 1-1,9 0 1,9-1-272,5 1 0,-8 2 0,1 9 0,-9 3 0,-10 0-70,-5 2 0,-12 3 0,-7 9 0,-9 0-1039,-9 0 1,-6 0 1318,-2 0 0,-9 9 0,-2 3 0</inkml:trace>
  <inkml:trace contextRef="#ctx0" brushRef="#br0">16891 14819 7569,'0'-14'395,"0"0"0,2 11 0,5 3 1,10 14-1,9 12 0,9 10 1,5 6-1,3 8-201,0 7 1,-3 14 0,-2 7 0,-3 7 0,0 4 0,-1 4 0,-6-1-138,-4 2 0,-6-6 0,-1 4 1,-5-7-10,-3-7 1,5-3 0,-6-9 0,-4 1 0,-1-8-75,-3-5 0,0 0 0,0-9 0,-3-5-422,-4 1 0,5-11 1,-8-1-1,3-6 448,0-2 0,-9 1 0,4-1 0</inkml:trace>
  <inkml:trace contextRef="#ctx0" brushRef="#br0">17423 11906 7569,'-12'-2'994,"5"-5"-578,4-7 1,3 7 0,0 7 0,0 14-237,0 12 0,0 0 1,-2 9-1,-3 3 1,-4 2-95,-3 3 0,-9 6 0,-8 1 0,3-3-480,3-2 394,11-3 0,-7 1 0,7 0 0</inkml:trace>
  <inkml:trace contextRef="#ctx0" brushRef="#br0">15295 14351 7569,'-52'-38'1,"-2"-6"1,-8-32 0,3 12-1,3 12 42,-3 7 1,-5 12 0,-7 7 0,-10 7-1,-8 8 1,-13 1 0,-7 5-121,-4 3 1,-1 2 0,8 0 0,0 0 0,2 0 92,4 0 0,8-7 1,12 0-1,7 2 0,4 0-31,8-2 0,13-2 0,6-8 0,11 1-22,7-8 1,13 1 0,3-10 0,6-1 2,2 1 0,2-2 1,6-5-1,6 2 0,5 3 63,2-3 0,7 7 0,1 3 0,-1 4 0,0 3 91,1 0 0,-1 6-58,-7 1-105,-9 9 1,-2-2 0,-13 14-5,-4 8 1,-2 4-1,-5 2 1,6 0-111,6 0 1,2 1 0,0-1 0,2-2 0,8-5 81,11-7 0,3-2 1,11-1-1,3 4 21,2-4 0,-4-1 0,-1-3 54,3 0 0,2 9 0,3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20231 5996 7569,'0'-22'-1300,"-3"1"1907,-4 0 0,2 9 0,-6 10 0,1 14 0,5 18 1,5 15-1,5 14 0,2 10 0,0 11 83,3 10 1,-5 7 0,6 11-1,-1 3 1,-5 5 0,-3 0-634,-2 0 0,0 4 0,0-7 1,0-2-1,0-4 0,0-8-82,0-7 1,7-9-1,2-10 1,6-14-197,8-12 0,1-2 0,14-19 0,7-7 14,9-9 1,19-18-1,10-8 1,9-10 0,7-9 112,10-6 0,-2-1 0,6 2 0,-7 4 0,-2 8-34,3 4 1,-22 10 0,5 2 0,-15 3 129,-13 4 1,-1 3-1,-11 2 1,-3 0 665,-2 0 1,-12 0-1,-5-3 1,-4-1 0,-5-6-340,-5-2 1,5-2 0,-7-9 0,2-3 0,-2-7-486,-3-8 0,8 4 0,-3-15 0,3 2-337,-3 0 0,2-6 1,-6 4-1,-1 0 13,1 0 0,-3-5 1,-7 5-1,0-2 298,0-5 0,0-3 1,-2-1-1,-8-4 0,-9-1 80,-7-3 1,-5-7-1,5 5 1,-4-3-1,-3-4 201,-5-3 0,5 1 0,0 1 0,2 8 278,5 7 1,-5 7 0,0 16 0,-2 1-16,-5-1 1,-2 12 0,-5 8 0,-4 9-150,-8 4 1,-4 3 0,-6 7 0,-1 0 0,-3 0-442,2 0 1,13 0-1,6 0 1,7 0-1,8 0-4312,7 0 4540,4 0 0,12 0 0,3 0 0</inkml:trace>
  <inkml:trace contextRef="#ctx0" brushRef="#br0">20869 6251 8280,'-10'-12'2624,"6"3"-1950,-11 9 0,11 4 0,-3 10-399,4 15 0,3 11 1,0 10-1,0 6 1,3 8-1,1 5-390,3 1 1,1 1 0,-6-7 0,3 0 114,2 0 0,9-1 0,-4 1 0</inkml:trace>
  <inkml:trace contextRef="#ctx0" brushRef="#br0">20996 6336 7569,'-9'-21'670,"-3"-1"-205,0 1 0,12 0 0,15 0 1,6-1-783,7 1 0,-2 7 0,10 2 317,1 3 0,4-8 0,1 5 0</inkml:trace>
  <inkml:trace contextRef="#ctx0" brushRef="#br0">20826 6804 7949,'14'-10'551,"3"-4"0,4-5 0,8-5-278,4-4 1,-5 2-1,8-9 1,1-1-1,4 1 1,1 2-364,1 2 0,-3-4 0,-5 9 0,-6 4-1109,-6 6 1199,-1 2 0,-1 2 0,0 2 0</inkml:trace>
  <inkml:trace contextRef="#ctx0" brushRef="#br0">20975 6995 7569,'0'-21'431,"0"6"1,0 1 0,3-2 0,4-3 995,7-2-1290,5-1 1,9 3-138,0 5 0,20-14 0,-3 4 0</inkml:trace>
  <inkml:trace contextRef="#ctx0" brushRef="#br0">21443 6421 7569,'-9'21'876,"-3"0"1,-2 1-123,0-1 0,2 10 0,-5 4 1,5 5-1,3 3-518,4-1 1,3 3-1,2 2 1,0 3-404,0-3 1,2-2-1,3-2 1,2-3-1,0-5 1,0-4-1519,0 0 0,0-15 795,-7 5 1,0-16 814,0-5 0,0-9 0,0-13 1,0 1 183,0 0 0,0 0 0,0-1 0,0 1 283,0 0 0,3 0 1,4-1-1,5 1 0,4 2-424,5 5 0,-9-5 1,14 5-395,0-5 1,7-2 185,-4 0 1,-3 11 0,-12 10 256,-7 12 0,-14 7 1,-5 4-1,-2 3 1,2 3 273,3-3 0,2-10 0,7-2 0,4 1-365,10-4 1,10-11 0,19-11 0,-1-4-58,1 1 1,-1 0-1,-2-7 1,-4 0-20,-8-1 1,3 11 0,-3 3 149,-2 6 0,-2-7 0,-3-3 0</inkml:trace>
  <inkml:trace contextRef="#ctx0" brushRef="#br0">20975 4869 7569,'0'-21'221,"0"-1"0,-7 8 835,0 0 1,-7 14 0,7 5 0,2 16-528,3 10 1,2 14 0,0 9 0,0 3-659,0-1 1,0-1 0,0 4-1,0-5 1,2-2 0,5-5-2613,7-2 2741,-4-2 0,18-1 0,-4 1 0</inkml:trace>
  <inkml:trace contextRef="#ctx0" brushRef="#br0">20507 3848 7569,'0'-21'508,"-2"0"1,-3-1-1,-4 1 1081,-3 0 1,-2 2-1413,-8 5 1,11 7 0,1 16 0,3 17 0,0 19-1,2 19-351,3 9 1,2 10-1,2 4 1,8-6-338,11-6 1,10-16 0,14-16-1,7-15 8,11-11 0,1-13 0,7-18 1,-5-14-1,-4-12 513,-6-10 1,-13-11-1,-17-10 1,-9 2 0,-13 5 114,-8 8 0,-18-6 0,-13 8 0,-5 2 529,-3 10 1,-7 11 0,1 17-1,2 7-760,2 4 1,4 15-1,8 12 1,12 13 105,12 11 0,-3 30 0,0 0 0</inkml:trace>
  <inkml:trace contextRef="#ctx0" brushRef="#br0">21209 7845 7569,'-9'-21'4425,"4"7"-3613,-9 0 1,9 18 0,-2 6-1,5 14-475,2 11 0,7 15 0,0 6 0,-2 8 0,-3 7-798,-2 7 1,0 5-1,2 2 1,3 0-1,4 0-2204,3 0 1,2-3 2664,8-4 0,-1 5 0,0-7 0</inkml:trace>
  <inkml:trace contextRef="#ctx0" brushRef="#br0">21358 9844 7569,'12'-21'756,"-3"-1"1,-9 1 0,0 0 0,0 0 0,3 2 49,4 5 1,-2 6 0,6 16 0,-1 10 0,-3 16-390,2 15 1,-6 15-1,4 12 1,-5 11 0,-2 3-523,0-3 1,0 3-1,0-15 0,0 1-673,0-5 1,0-14 0,0-8 0,0-6-2911,0-8 3688,0-4 0,0-19 0,0-3 0</inkml:trace>
  <inkml:trace contextRef="#ctx0" brushRef="#br0">20826 9823 7569,'-21'0'4983,"0"0"-4659,28 0 0,0-10 0,33-4 0,10-5 0,11 0-164,5 5 1,8-5 0,-1 5 0,3-5 0,2 0-634,-3 5 1,6-3 0,-13 10 0,-4 3-2548,-5 1 3020,-12 3 0,15 0 0,-8 0 0</inkml:trace>
  <inkml:trace contextRef="#ctx0" brushRef="#br0">22081 10546 8912,'-21'0'1084,"9"9"1,5 5-1,5 7 1,2 10-1,0 12 1,0 13 230,0 13 0,7-1 1,0 10-1,0 3-1409,3 1 0,-6-4 0,8-2 0,0-5 0,0-10 94,4-9 0,3-7 0,3-2 0</inkml:trace>
  <inkml:trace contextRef="#ctx0" brushRef="#br0">21273 8419 7569,'-9'12'372,"-6"-5"0,4-4 0,-4-3 719,-1 0-628,6 0 1,1 2-58,9 5 1,2-2 0,5 7 0,5-1-129,0 1 0,9-5 1,-2 8-1,10-1-94,4-2 0,-5 4 1,10-9-1,7-2 0,9-3-64,8-2 0,11 0 1,7 0-1,8 0 1,6-2-110,3-5 0,9 4 0,13-6 0,-58 5 0,1 1-33,3-1 1,0 1 0,-2-1 0,-1 1 0,58 3 0,1 0-20,-3 0 0,-2-7 0,-12 0 0,-5 2-159,-7 2 0,-11-4 0,-8 0 0,-4 0 0,-10-2 313,-5-5 0,-4 2 1,-8-2-1,-2-3 1,-4-2 234,-8-2 0,-4-7 1,-3-1-1,0 3-104,1 3 1,-8 1-1,-2 1 1,0 0-71,-1 0 1,-6-1 0,2 1 0,-2 0 0,0-3-357,2-4 0,0 4 0,-7-7 0,0 1 0,0-3-216,0 0 0,0-15 1,0 3-1,0-7 120,0-7 1,0-11-1,0-8 1,0-7 93,0-8 0,0 1 0,-3-12 1,-1-4 220,-3-1 0,-8-2 0,6 0 0,-3-5 0,4 56 0,0 0 9,-2-5 1,1 0-1,-1 5 1,1-1 0,1-3-1,2-2 1,0 3 0,2-1-1,0 0 1,1 0 57,-1 1 0,1 1 0,-2-54 0,15-2 0,9 2-18,7 5 1,4 12 0,-4 9 0,3 12 13,-3 15 1,-5 1-1,-4 13 1,-6 1-1,1 6 9,0 6 1,-7-1 0,2 8 0,-5 1-80,-2-3 1,7 8-1,0-6 1,-2 6 56,-3 1 0,-2 8 272,0 0 642,0 9-463,0-4-707,0 9 1,10 0 0,4 0-1,7 0-8,8 0 1,13 0-1,15 0 1,7 0 26,7 0 1,11 2 0,13 3 0,2 4-122,5 3 1,-6-5 0,1 7 0,-4 1 0,-8-1 63,-5 0 1,-4-2 0,-1 4-1,-9-4 1,-11 0-24,-10 0 0,0-5 1205,-17 7-1242,0-9 0,-18 4-3385,-10-9 3652,0 10 0,-19-8 0,7 7 0</inkml:trace>
  <inkml:trace contextRef="#ctx0" brushRef="#br0">25400 4125 7569,'0'-15'381,"0"1"0,0-2 0,0-3 0,0-2 2485,0-1-2486,0 11 0,7 13 0,0 19 0,-2 15 0,-3 11-103,-2 10 0,-2 6 1,-3 8-1,-4 7 0,-3 2-222,-5-2 1,1 3 0,2-13 0,7-4-295,4-5 1,-4-12 0,0 1-1,5-8-1063,6-5 1,8-9-1,9 3 1302,1-6 0,8-2 0,4 1 0</inkml:trace>
  <inkml:trace contextRef="#ctx0" brushRef="#br0">25485 4380 7569,'-21'-14'-84,"0"2"0,-1 2 0,1 6 1,0 1-1,-1 3 540,1 0 0,0 0 1,-3 0-1,-4 3 0,-5 6-299,0 12 1,0 3 0,7 14-1,-3 7 1,3 9-131,3 7 0,11-4 0,5-3 1,7-2 62,7-4 1,9-13 0,20-7 0,13-6-450,11-8 1,13-9-1,2-20 1,1-11 210,-5-4 0,-7-18 0,-7 6 0,-10-3 1,-12 0 276,-13 3 1,-11-1-1,-13 1 1,-7-1-1,-13 1 270,-11-1 0,-16 3 0,-8 7 0,-2 9-497,2 8 0,-4 11 1,6 3-1,1 11-603,4 12 1,15 15 0,9-1 0,9 5 700,10 3 0,14 9 0,5 2 0</inkml:trace>
  <inkml:trace contextRef="#ctx0" brushRef="#br0">25166 3253 8086,'-7'-14'0,"-3"2"446,-1 3 1,6 4 0,-2 12 0,4 9 0,3 10-1,0 10 1,0 4 0,0 3 0,0-1-472,0 1 0,0-1 1,3 1-1,2-3-1402,2-5 1427,9-4 0,-13 0 0,6 2 0</inkml:trace>
  <inkml:trace contextRef="#ctx0" brushRef="#br0">24634 3317 7569,'-21'-19'1275,"2"2"-500,5 3 0,9 9 1,17-2-1,12 5-430,6 2 0,15-2 0,14-5 1,7-8-313,5-4 0,17-2 0,-1 0 1,5 0-619,3-1 0,-3 1 0,-9 2 0,-3 3 0,-4 4-3055,-3 2 3640,-11 3 0,-10 7 0,-10 0 0</inkml:trace>
  <inkml:trace contextRef="#ctx0" brushRef="#br0">25762 3572 7569,'-12'-12'5401,"2"3"-5242,10 18 1,7 3-1,3 11 1,-1 6 0,3 6-674,0 5 1,-7-2 0,4 2 0,-2 5 513,0 0 0,0 10 0,-7-1 0</inkml:trace>
  <inkml:trace contextRef="#ctx0" brushRef="#br0">21124 3466 7569,'0'-34'71,"0"6"0,0 5 274,0 1 0,7 1 1,0 4-1,-2 13 0,-5 20 1,-5 20-208,-2 11 1,0 10 0,5-5 0,-3 0 0,-2 0-1,5-8-321,6-6 0,1-7 0,9-12 0,3-5 12,2-7 0,4-7 0,3-12 0,5-14 0,0-16-27,-1-10 1,6 2 0,-5-4-1,-1 2 1,1 2 372,-5-2 1,-2 17 0,-3-1-1,0 13 81,1 9 1,-8 4 0,0 10 0,2 3-95,3 4 1,5 14 0,2 12 0,5 2 0,2 1-527,5 2 0,4-1 0,8 1 364,7-2 0,23-10 0,7 4 0</inkml:trace>
  <inkml:trace contextRef="#ctx0" brushRef="#br0">25932 5443 7569,'-14'0'410,"-1"0"0,8 0 1,-7 0-1,0-3 1,0-1-1,2-6 1,0-1-1,0-4 1,-4 1-1,-5 0 1,-5-3-33,-3-1 1,-11 3 0,-3 4 0,-11 1-1,-7 5-294,-3 3 0,-2 2 0,-5 0 1,-7 2-1,-3 5-252,3 8 0,12 4 1,12 2-1,4 0 231,10 0 0,0-6 1,14-1-1,5 0-111,4-2 1,12 7 0,-2-5 0,5 5-81,2 2 1,9 0-1,5 0 1,5 1-1,3 1 68,-1 6 1,0-6 0,0 8 0,1-3 114,-1 1 0,0 8 0,-2-1 0,-5 6 17,-7 8 0,3-3 0,-3 10 1,-2 2 127,-3 2 1,-9 10 0,-2 0 0,-3-2 0,-2-5-186,2-8 1,-5 3 0,10-9-1,2-3 1,3-4-147,2-8 0,0 3 1,0-10-1,2-2-48,5-2 0,5-3 1,10 0-1,1-2 41,6-5 1,4-2 0,9-7 0,1 2 0,4-2 5,10-3 1,-5-2-1,16 0 1,3 0-1,0 0 101,2 0 1,5 0 0,-4 0 0,1 0 54,6 0 0,-8 7 0,0 3 1,-2 1-16,0 6 1,-7-5 0,-7 0-1,-1-3 59,-1-4 1,-3-3 0,-10-2 0,-2 0 0,-2 0 8,-2 0 1,-10-12 0,2-9 0,-2-12 0,0-7-145,2-3 0,1 1 1,-8-1-1,-2 1-32,-5-1 1,5-6-1,-7-1 1,0 0-212,-5-2 0,-5 8 0,-2-8 0,-2 2 250,-5 0 0,-5-9 1,-12 3-1,-2-6 1,-5-2 240,-2 1 0,7 1 1,-2 6-1,4 6 1,3 5 57,0 3 0,7 6 1,2 3-1,2 2-117,6 5 0,-6 3 1,3 1 109,2 1 1,-6 7 0,-4 2-32,-4 3 0,-4-5 1,-3 6-1,-5 1 1,-2-2-3,-5-5 1,-4 2 0,-6-2-1,-6-3-171,-7-2 1,1-9-1,-10 0 1,6 2-331,7 2 0,5 10 1,9 2-1,3 3-802,5 4 1,6 5 0,15 9 0,7 10 1103,5 7 0,11 12 0,3-5 0</inkml:trace>
  <inkml:trace contextRef="#ctx0" brushRef="#br0">25719 6038 7569,'0'-21'747,"0"0"0,-2-1 1861,-5 1-1512,4 9 1,-13 8 0,9 15-1,2 13-925,3 7 0,2 7 0,0 9 0,-3 2 0,-2-1-863,-2-3 1,0-3-1,10-2 1,1-4-1,8-8 692,7-4 0,-2-3 0,13 0 0</inkml:trace>
  <inkml:trace contextRef="#ctx0" brushRef="#br0">25719 5868 7569,'-21'-12'2171,"9"0"-1547,5 5 1,9-4 0,12-8 0,15 2-709,9 3 1,4 0-1,3-7 1,2 2 0,3 2-183,-3 3 0,-2 7 0,-2-5 266,-1 3 0,-9 1 0,-2 8 0</inkml:trace>
  <inkml:trace contextRef="#ctx0" brushRef="#br0">25549 6336 7569,'-12'0'1124,"12"-10"0,21 6-984,15-11 0,4 8 1,3-7-1,-1 0-665,1 2 1,6-7 0,1 8 0,-3-4 0,0 1-805,3-2 1329,-14 6 0,4-9 0,-19 7 0</inkml:trace>
  <inkml:trace contextRef="#ctx0" brushRef="#br0">25698 6570 7569,'-14'19'401,"2"-3"0,0-4 193,0-3 1,10-2 0,2-9 0,12-5-590,7-7 0,11-5 0,8-2 0,7-1 0,7 1 0,0 2-2567,0 5 2562,7-5 0,-14 7 0,7-9 0</inkml:trace>
  <inkml:trace contextRef="#ctx0" brushRef="#br0">26293 6336 5963,'-7'-14'1946,"0"-1"-911,3-1 0,1 18 1,3 12-1,0 15 0,3 6-926,4 1 0,-5-1 0,5 8 0,-5-1 0,-2 1 0,0-3-226,0-5 0,0-4 0,0-10 352,0 1-800,0-1 1,0-12-1,0-9 1,0-14 162,0-12 0,10 0 0,2-7 0,4 2 0,3 3 358,5-3 1,2 8-1,-5-6 1,3 6-1,2 1 54,2 1 0,0 2 0,-4 3 0,2 4 207,2 2 0,-6-4 0,-8 7 0,0 0 271,-2-2-340,7 6 0,-19-4 1,0 14-1,-12 7-13,-7 5 0,-9 12 0,-1 2 0,1 3 0,2-3 233,5-3 0,-5 6 0,14-8 0,0-2-224,5-2 0,5-3 0,4-2 0,5-5-158,7-7 0,12-4 1,5-3-1,2 0 1,5 0-302,2 0 0,-4-3 0,-1-2 0,0-2 0,1 3 315,-1 1 0,-9 13 0,5 2 0</inkml:trace>
  <inkml:trace contextRef="#ctx0" brushRef="#br0">26059 7378 11287,'3'23'436,"2"8"1,2 11-1,-3 13 1,-1 11-1,-3 10 1,0 11-1,-3 5 1,-1 5-1,-6 0 1,-2 4-1,-2 3-267,2 3 1,1-3-1,6-5 1,-2-7-1,2-7-169,3-7 0,11 5 0,3-8 0</inkml:trace>
  <inkml:trace contextRef="#ctx0" brushRef="#br0">26230 10014 7569,'0'12'516,"0"9"1,0-2 0,0 9 0,0 8 0,2 9 0,3 9-1,2 7 1,-2 3 0,-3 2 0,0 0 458,5-2 0,-4 5 1,4-15-1,-5 0 1,-2-4-1541,0-5 0,0-12 1,0-5-1,0-4-3837,0-3 4402,0-9 0,0-3 0,0-9 0</inkml:trace>
  <inkml:trace contextRef="#ctx0" brushRef="#br0">25400 10014 7569,'-24'-9'3735,"13"-3"-3138,13 0 1,22 0 0,18 7 0,17-2 3,17 3 1,4-6-1,24 1 1,10-1 0,-53 5-1,1 1-1128,-1 1 1,0 1 0,0-2 0,-1-1 0,49-2 0,-3 2 0,-9 2 526,-7 3 0,-15-9 0,-1-3 0</inkml:trace>
  <inkml:trace contextRef="#ctx0" brushRef="#br0">27081 10907 7110,'0'14'1172,"2"3"1,5 4 0,5 7 0,2 5 0,-2 8 0,0 6 0,-3 9 0,1 6 309,-6 2 0,-1-1 1,-3 1-1,0 0 1,0 0-1483,0 0 0,0 9 0,0 2 0</inkml:trace>
  <inkml:trace contextRef="#ctx0" brushRef="#br0">22911 10142 7569,'0'-33'0,"0"4"-76,0 6 0,-2 1 0,-3 1 0,-2 0 0,2-1 0,3 1 0,2-2 0,0-3 0,-3-3 0,-1 3 0,-3 3 0,2-1 263,3-4 0,-1 4 0,-2-4 0,-4 4 1,-5 5-157,-10 5 1,1-5 0,-13 3-1,-2-8 1,-4-4-47,-8 2 0,3 0 1,-10 0-1,-2-3 0,0 1 32,2-3 0,-4 8 1,4-8-1,-5 3 26,-1-1 1,-1 1-1,0 7 1,-2-1 0,-3 1 4,-2 0 0,-2 7 0,5 2 0,-6 0-15,-1 0 0,-6 7 0,-9-2 0,-4 5 0,-1 2 6,1 0 1,-3 0 0,7 0 0,5 2 14,2 5 1,1-2-1,15 9 1,6 1-1,2-1-51,4 0 1,6 7-1,11 8 1,5-1 13,2 3 1,3-1 0,9 8 0,2 0 0,6 4-143,1 6 0,-4 8 0,7-6 1,2 0 81,3 2 0,2-10 1,2 3-1,3-7 1,4 0 37,3 2 1,9 2 0,8 1-1,-3-1-3,-3 1 0,-4 9 1,-5 2-1,-6 3 1,-6-1 43,-2 4 0,-2-1 0,-6 0 0,-6-5 17,-5-2 0,-2-2 0,0-8 0,2 1 0,2-1-41,3 1 1,9-1 0,-2 1 0,5-1 0,2 1 0,9-1 0,8-2 0,11-2 0,15-5-143,11-2 1,10 7 0,7-3 0,7 8 67,5 6 0,-1-4 0,-1 7 0,-3 0 41,2 5 0,-14-3 0,-4 3 0,-8 0 1,-9-1 5,-7 1 0,-10-10 0,-14 3 0,-6-8 327,-6-6 0,-2-5 0,0-10-60,0 0 1,2-9-1,5-3-391,8 1 1,13-5 0,7 9 0,8 0 0,4 0 64,3 0 0,9-2 0,-5 5 0,3-3 40,0 2 0,-10-4 1,5 2-1,-2 3 1,-1-1 114,-1-1 1,-1 3-1,2-6 1,8 2-29,5 1 1,4-11-1,5 3 1,7-2-61,5 2 1,2-4-1,0 4 1,0-5-1,-2-2-83,-5 0 1,-12 0 0,-12-2 0,-4-5 138,-10-8 0,0-4 0,-12-4 0,-2-5 0,-2-10 47,-3-10 1,1-6 0,-1-10 0,0 1-67,0-1 0,1 0 0,-1 3 0,-2 2 0,-3 4-147,-1 3 0,-4 3 0,4 8 0,-8 4 100,-5 1 1,-7 10 0,-9-4 0,-14 1 0,-12 1 109,-10 2 1,-2 0 0,-7 0 0,5-2-27,2 2 1,4-5-1,10 0 1,5 0-34,3 1 1,8-6 0,11 6-1,1-4 1,8-1-251,6 2 0,15-5 0,12 7 0,2 1 201,5-1 0,2 3 1,0 6-1,-2 1 0,-5 0 100,-2 0 0,-3 2 1,-6 2-1,-1 3 21,0-3 1,0-1 0,1-4 0,-1 1 0,0 0-38,1 0 1,-1-3 0,0-2-1,-2-2-121,-5 2 1,3 0 0,-10 0-1,-2-3 1,-5 3 8,-8 3 0,-6 1 0,-16 1 0,-13 2 84,-11 5 0,-17-2 1,-7 8-1,-5 1 103,-2-2 1,5 4 0,6-7 0,15 1-1,10-1 6,8-5 0,13-4 1,2-7-1,9-5-164,10-1 0,5-6 0,2 5 0,0-5 0,0 0 22,0 4 1,2 5-607,5 10 0,-4 12 1,2 9 597,-10 11 0,2 18 0,-6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3425 9015 6720,'14'0'-44,"0"0"0,5-3 1,5-1-1,7-3 0,-1 2 1,3 0-1,-2 0 0,0-2 1,-5 3-1,-2 1 0,-3 3 605,0 0-529,-9 10 0,-3 1 0,-9 11 0,0 1 0,-2 3 58,-5 3 1,-5 8 0,-9-1 0,0 2 0,-1 0-44,1-3 0,9-2 0,3 5 0,2-5 0,0 0-64,2 0 0,5-7 1,7 2-1,7-4 12,5-3 1,5 8 0,2-1-1,2-2 1,-2-2-12,-2-3 1,4 2 0,0 3-1,-2 3-3,-2-3 1,0 4-1,2-1 1,2-1-1,0 1-35,3-1 1,5 3 0,11-5 0,5 2 8,2-2 1,-4 5-1,7-3 1,-1-2 0,-1-2 32,-6-3 1,3 5 0,-4-3-1,-6-4 101,-4 0 1,-3-2 0,8-3 0,-1-7 12,1-5 1,-5-2 0,2 0 0,5 0-1,0 0-66,0 0 1,-10 0 0,1 0 0,-1 0-76,-2 0 0,7 0 0,-7 0 1,3 0-1,-3 0 12,-2 0 1,4 0 0,-4 3 0,0 4 10,-1 7 1,6-2 0,-8 2 0,-2 0-1,-2 0 3,-3 1 0,0-8 1,1 7-1,-1 0 15,0-2 1,0 7-1,1-8 1,-1 4-1,0-4-4,1-1 0,-1 6 0,2-4 0,6 2 8,6 1 1,5-11-1,8 3 1,6-4-1,12-3-40,8 0 1,4 0-1,9 0 1,3 0-8,2 0 1,0-3 0,-9-1 0,-5-3 0,-7 2 49,-5 3 1,-5 2-1,-1 0 1,-6 0 235,-2 0-236,-2 0 1,-8 0 0,1 0-1,-1 2 4,1 5 0,6-5 0,3 5 0,0-4-22,0-3 1,5 0 0,-5 0 0,0 0 0,0 0-9,-5 0 1,-2 2 0,-2 3 0,-1 2 7,1-2 0,-3 4 0,-2 1 1,-3-1-1,3 0 7,2-4 0,3 5 1,-1-1-1,1 1-25,0-1 0,6 0 1,3-4-1,3 2 1,1 0-97,-1 3 1,4-8 0,-7 5-1,0-4 1,0-3 125,-5 0 0,5 0 0,-2 0 0,-1 0 120,3 0 1,-7-3 0,5-1-1,-5-6 3,-3-2 1,1 8 0,-3-4 0,-2 6 0,-5 2-53,-2 0 1,4 0 0,-4 0 0,0 0 0,2 0-56,0 0 0,2 0 1,8 0-1,2 0 9,4 0 1,-1 0-9,8 0 0,1 0-5,7 0 0,0 0 0,2 0 0,2 0 0,6-2 23,1-5 0,6 4 0,9-6 0,6 2-44,8 0 1,-2 0-1,14 7 1,2 0 0,-57 0-1,1 0 20,0 0 1,1 0 0,3-3 0,-2-2-1,52-2 1,2 3 6,-56 3 0,-1-1 1,55-5-1,-3 0 0,-6 0 1,-6 0 138,-1 0 1,-18-7 0,4 7 0,-4 0-80,1-3 0,-7 8 1,-5-5-1,-5 4 1,-2 3-60,-1 0 1,-1 0 0,-3 0 0,-2 0-9,2 0 0,-7 0 0,0 0 0,-3 0 0,1 0-93,-3 0 0,8-2 0,1-3 0,6-2 80,2 2 1,-5 1-1,2-1 1,5-2 0,1 2 76,-1 3 0,-5 2 1,1-3-1,-1-1-18,5-3 0,3-1 0,-5 8 0,-1 0-26,1 0 0,0 0 0,0 0 0,0 3 0,0 2-135,-1 2 0,1 0 0,0-5 0,0 3 103,0 2 1,-3 7 0,-2-4 0,-4-1 0,-1 0 22,0-4 1,-4 5 0,7-3 0,-1-3 77,-1-1 1,6-3 0,-4 0 0,4 0 0,3 0-131,0 0 1,0 0 0,0 0 0,0 0 12,-1 0 1,-6 0 0,-3 0 0,1 0 0,-3 0 58,0 0 1,5 0-1,-5 0 1,0 0-47,0 0 1,4 0 0,-6 0 0,-3 0-23,-2 0 1,2 0-1,1 0 1,-6-3-1,1-1 2,-5-3 1,-3-10 0,3 5 0,-5-2-8,-2 0 0,4 2 0,-7-4 0,-2 1 0,-2 1 2,-3 2 0,3-6 0,2 6 1,2-2 24,-2-1 1,-2 1 0,0-7 0,2 0 0,2-3 37,-2-4 0,-5 4 1,-4-7-1,-3 1 73,3-6 0,-8-4 0,-2-2 0,-5-1 0,-2 0-158,0 1 1,0-3 0,0-2 0,0-3 31,0 3 1,3 2 0,2 0 0,4-2-177,3-3 1,-5-6 0,7 6 0,0 0 0,0 1 145,1-1 1,-8-2 0,5 5 0,-3-3 0,-4 1 64,-3-3 1,5 5-1,0-8 1,-2 3 28,-3 5 0,-2-5 0,0 2 0,0 3-112,0 2 1,0 3 0,-2-1 0,-3-2 0,-4-2-208,-3-2 1,5-1-1,-5 7 1,3 1 0,4-1 218,3 1 0,-1 2 1,-2 2-1,-2 2 157,3-1 0,1-4 0,3-1 0,-2-1-10,-5 1 1,2-1 0,-9-2-1,0 1 1,0-1-111,-1 5 0,4 2 0,-4-2 0,8 2-81,5 2 1,2 8-1,0-5 1,0 0-1,0 2-29,0 0 1,7-4-1,2 7 1,1 2 58,-1 2 1,6-4 0,-6-1-1,0 3 168,1 3 0,-3-1 0,-7-2 0,0-5 0,0-2-16,0-4 0,0-4 0,0-1 0,0-1 1,0 1-133,0-1 1,0-2 0,0-2 0,0-2-41,0 1 1,7 3 0,3 3 0,-1-1 97,0 1 1,-1 6 0,-8 1 0,0 0-1,0-1 48,0 1 1,-10 6 0,-4-6 0,-5-1-51,-2 3 0,-1 0 0,1 7 1,0-4-1,-3-1-88,-4 0 0,4 1 1,-4 4-1,7-5 65,6-2 1,-1 7-1,9-5 1,2 3-1,0-3 18,-2-2 1,5 5 0,-5-8 0,4 1 20,3 2 0,0-5 1,0 7-1,0 0 1,-2-2-7,-5 0 0,-5 5 0,-9-5 0,0 2-67,-1 5 1,-1-7 0,-3 0 0,-5-2 0,0 1-95,1 4 1,1-6 0,8 6 0,0-1 131,-1 0 1,8 0-1,0 6 1,-3-4-1,1 3 88,2 3 1,-8 1 0,4 1-1,-11-3 2,-4-4 1,5 4 0,-10-4-1,-7 4-39,-9 3 1,-8 0-1,-2 0 1,-2-1-1,-2 1-75,-3 0 0,-10 0 0,6-3 0,-3-2 1,2-2-56,3 2 1,-5 2 0,9 0 0,5-2 85,5-2 1,10 0 0,-6 6-1,6 1 18,8 0 1,-1 2-1,6 3 1,-6 1-1,-5 1 7,-3 2 1,-2-7 0,2 8 0,-6-1-18,-6 5 0,5-5 0,1 0 0,-1-2 0,0 2-8,1 3 1,8-5 0,-1 4 0,4 1-13,2-1 0,1-4 0,-1 5 0,1-1 0,-3-2-7,-5 0 1,3 8-1,-10-6 1,-2 3 24,-3 0 0,-4 0 0,-2 7 0,-6 0 0,-1 0-5,-6 0 1,6 0-1,-1 0 1,1 0-7,-1 0 1,7 0 0,-2 0 0,5 0-1,2 0 0,1 0 0,-1 0 0,2 0 0,3 0 14,3 0 0,1-2 0,-4-3 0,2-4 73,-2-3-97,-2 7 0,4-12 0,0 8 0,1 0-21,1-1 1,-6-4 0,4 4 0,-4 1-12,-3 0 0,0 1 0,0 6 1,-2-3-1,-5-2 17,-7 3 0,-5 1 1,-4 3-1,-3 0 66,-2 0 1,-5 0-1,2 0 1,-6 0 0,2 0-17,2 0 0,-3 0 0,6 0 1,-1 3 7,1 4 0,-6-3 0,6 11 0,-1 1 0,-2 1-184,1-3 0,-1 5 0,-5-7 0,5 2 59,3 0 1,1-9 0,8 2 182,0-5 1,0-2-90,0 0 0,9 0 0,3 0 0,4-2 40,6-5 0,-4 2 0,15-9 0,0 0 55,0 2 0,-4-5 1,4 8-1,-3-1 0,-4-2-137,-2 1 0,-3 6 1,-2-5-1,-3 3 42,-2 0 0,-7-2 0,5 4 1,-3-2-1,-4 0-11,-3-2 0,-2 6 1,3-6-1,1 2 84,3 0 0,3-8 0,-6 8 0,3 3 0,0 1-55,3 3 0,-1-2 1,7-3-1,-4-2-9,-3 2 1,8 3 0,-5 0 0,2-3 0,0-2-2,2 2 1,1 0-1,2 1 1,-1-4-12,6 4 0,4-1 0,-2 0 0,5-2 0,2 2 2,4 3 0,4 2 0,1 0 0,0-2-17,1-5 0,-1 4 0,1-4 0,-3 5 0,-2 2 4,-3 0 1,-7 0 0,5 2 0,0 3 13,0 2 1,-7 0-1,2-5 1,-4 3 16,-3 2 1,0 7 0,1-6 0,-1-1 0,-2 2 1,-5 5 0,2-2 1,-7 2-1,1 3-28,-1 2 0,-2 2 0,-5 3 0,3 2 0,2 4-12,-2 3 0,4-4 0,0 6 0,3 1 21,5-3 0,4 4 0,2-6 0,1 2 0,-5 5-1,0 2 1,-1 5 0,1 2 0,-5 5-10,-7 3 1,-2 1-1,2 6 1,7-3 0,5-3 5,2 4 1,2-1-1,3 0 1,5-3 21,2 3 0,5 3 0,9 2 0,5-1-21,2 1 0,10-2 0,9-3 0,3-5 0,4 0-12,2 1 1,3-6-1,0 6 1,0-1 13,0 0 0,0-4 1,0 4-1,3-2 1,4-2 4,7 2 0,5-5 0,5 7 0,2 1 1,2-1 0,10-4 0,-3 4 1,8 0-1,4-2-25,3 0 1,-1 7 0,-8-4 0,-6 1 4,-7 1 1,-4-7-1,-5 6 1,-3 1 0,-4 0 9,-2-1 1,-3-1-1,-7 4 1,0-5 32,0-2 0,0 0 1,0-5-1,0 5 1,-3 0 53,-4 0 1,5 5 0,-5-7-1,7-3-64,7-2 0,-5 4 0,5 3 0,-4 3 0,-3 4-16,0 2 0,0-4 0,-3 0 0,-4-1-15,-7-1 1,-2 6 0,-1-7 0,5 3 26,3 0 0,2-10 1,7 3-1,2-3 0,5 0 2,7 3 0,8-1 0,4-9 0,4-2 0,3-2 1,3-3 0,7 5 0,1-5 0,6-3 18,7-4 0,-5 5 0,-3 0 1,-4 2-68,-2 5 1,-10 2 0,-5 2 0,-6 3 0,-8 2-30,-7 3 1,-5 2-1,-2-5 1,0 3-48,0-3 0,7-2 1,3-3-1,2 1 113,4 0 0,13-1 0,4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5595 14224,'-43'0,"1"0,-1 0,-9 0,-2 2,-12 5,-8 7,-11 5,-12 0,-11-2,48-10,-1 0,1 0,0 0,-8 2,-2 1,2-2,-1 0,-1 0,-1-1,-3 0,1 0,-1-1,-1 0,2 2,0 0,1-4,2-1,2 1,1-1,1 2,2 0,-52-3,10 5,14-4,11-3,10 0,15 0,6 0,26-12,31-9,22-3,49-9,7 2,12 3,16-3,-52 15,1-1,3-3,0 0,1 1,1 0,-1 1,2 1,8 0,2 1,-2-3,2 0,2 1,0 0,1 0,-1 1,0 0,-2 1,-3-1,-1 1,-5 3,-1 0,-2-1,-2-1,-4 2,-1 0,42-3,-11 2,-12-1,-14 4,-19-6,-31 10,-38 0,-49 9,-19 5,-22 8,49-7,-2 2,-8 4,-1 1,-6-1,-2 0,-5 0,-1 1,-2 0,-1 0,0 0,0 1,-2 2,0-1,2-1,0-1,1-1,2 0,-1 0,2 1,4 2,2 1,5-3,0-1,4-1,2 0,3-1,3-1,-50 10,26 1,12-3,14-3,12-2,17-9,28 5,28-13,26-6,22-10,16-7,29-12,-48 20,2 1,4-3,0-1,3 0,-1 0,4 3,0 0,1 2,1-1,-1 2,0 0,-1 1,-2 2,-6-1,-1 2,-5 3,-2 2,34-6,-13 3,-17 4,-35 5,-45 7,-48 7,-44 7,40-7,-3 1,-7 2,-1 1,-6 2,0 0,-1 1,0 1,2-1,1 0,3 1,0-1,3 0,1 0,3 0,1 1,0 1,2 1,4 2,1 0,-1 3,0-1,1-2,-1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19954 7484,'-35'-40,"-1"2,-2 3,5 16,-2-5,-3 0,-2 1,-3 2,1 4,-1 0,1-1,-1-4,3-1,0-3,-3-3,3 8,-17 9,-2 3,-2 4,-3 3,-16 4,-8 5,-4 10,-3 9,1 0,2 9,-5 3,0 4,5 8,14-5,9 7,10 0,9 5,5 4,22 3,9 0,9-1,5 1,21-2,17-3,23-7,22-8,14-6,19-16,-53-13,2 0,4-1,1-1,3-3,1-1,3-2,2-2,0-2,0-1,0-4,0-1,1-3,-1-2,-5-1,-2-3,-5-3,-1-1,-4 2,-2-2,-2 0,-2-1,53-27,-15 3,-9-10,-14 1,-12 1,-7-6,-12 4,-4-4,-10-3,-10 0,-6-2,-10-5,-5-4,-9-1,-19-4,-24 9,-7 5,-9 7,-12 9,-17 17,-16 12,56 16,-1 3,-5 3,-1 2,0 3,1 3,-3 3,0 4,0 2,0 2,1 3,1 1,0-2,3 1,6 2,2 2,-51 25,12 2,10 1,16 8,23 1,11 12,11 9,9 7,12-2,20 6,18-3,19-11,19-16,28-16,14-10,-52-25,1-1,8 0,2-2,1-7,1-3,0-1,0-2,3-3,0-2,-1-3,-1-3,-4-6,-2-2,-4 0,-3-2,-4-4,-2-3,46-35,-10-6,-14-6,-12-11,-14-1,-17 3,-18-7,-15 9,-16-4,-21 4,-17 10,-26 19,-19 14,38 26,-3 4,-4 3,-3 4,-4 9,-2 5,-3 2,0 2,0 4,2 3,-1 1,3 3,7 0,4 2,3 2,4 2,-39 27,24-2,17 2,21 2,14 3,19-3,19-4,26-7,26-17,21-12,19-12,-48-7,2-1,-1-2,2-1,2-1,1-3,-2-3,0-3,0-4,-1-1,-8-1,0 0,2-1,0-2,47-22,-18 3,-18 3,-23 8,-27-4,-19 2,-28 13,-42 13,-22 12,-24 12,50-7,-2 2,-2 4,-1 2,-1-4,1 1,3 0,2 1,2 0,1-1,-45 17,4 1,19-7,15-2,13 3,10-10,10 9,11-19,24 6,24-15,18-15,25 1,15-17,8 3,2-3,3-2,-17 7,-2-2,-15 4,-26 13,-32 6,-39 12,-35 14,-21 10,-16 11,-4 3,55-20,1 0,-48 22,12 8,9-1,12 0,0 3,17 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19529 7229,'-10'-43,"-4"1,-7 2,-8 4,-6 8,-5 11,-5 5,-2 1,-3-1,0 7,8-2,-1 5,-2 2,-4 0,4 2,-7 5,0 10,-5 9,3 0,-3 7,-2 0,0 0,2 5,5 2,12 2,4 3,8 5,7-5,7 4,9-4,10-2,9-1,16 1,13-3,16-2,17-3,-3-9,19 2,7-4,8-5,6-5,-52-5,1-1,-2-4,1-1,1-1,1 1,1-1,0-2,54-10,-7-4,-7-7,-10-7,-6-8,-3-4,-19-2,-9-1,-10 0,-9 1,-19-1,-5 1,-9-1,-10 1,-16-1,-17 1,-12-1,-13 1,-13 9,-16 7,-10 7,-9 5,51 11,-1 1,-5-1,-2 1,-2 3,0 3,0 3,1 2,2 4,-1 0,-4 0,0 0,2 3,0 2,5-2,0 1,-50 16,13 4,10 4,16-1,12-5,15 12,20-4,36-5,31-12,17-10,13-9,8-4,30 6,-7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16231 11630,'0'23,"-9"-4,-3-47,-12 21,-4-14,-7 14,9 4,-3-4,-4-7,10 0,-6-7,8 2,-15-17,18 8,-4-8,3 10,-9-2,-7 4,1 8,-1-5,-1-3,-6-14,-1 3,10 6,5-6,-5 0,-3-8,3 1,0-1,2 0,1 1,1-1,-6 1,2-1,0 1,2-1,0 8,3-1,-8-1,13 4,-1-3,1-2,-3-2,2 2,3-4,2-5,-14-15,4 6,10 6,-2 12,7 3,-5-3,-2-2,7-3,-1-2,-1-4,-3 4,-2-7,-1 0,8-2,2-10,3 0,2 14,7 1,0 9,0-12,0 0,7 7,2-7,3 0,-5-2,7-10,-2 9,5 6,-5 4,-3 2,8 8,-3 0,5-3,2-2,0-3,1 1,-4 6,1 1,0-3,5-2,2 4,-5 1,0-3,8-2,-1-3,-2 1,0 4,3-5,1 6,8-13,-2 5,-1 3,8-1,6-2,1-2,-3-3,-9 8,-3 6,-6 1,6-8,-14 10,8 5,4 4,-9 3,4 0,0-3,15-2,-1-2,-16 4,-4 3,-15 14,-7-12,-12 19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19422 5868,'-38'-5,"-4"-9,11 7,-11-14,1 4,1 5,-2 5,-1 5,1-5,-1 0,1 2,1 15,6 11,7 2,13 13,11-5,18-3,2-9,20-21,2-6,-5-3,2-13,3-4,-5 4,3-4,-25 4,-11 3,-19 11,-23 10,-1 10,1 4,-1 0,1 3,-1 9,1 2,9 10,4-3,27-11,18-5,22-7,17-8,6-1,12-6,3-1,2-6,0-2,-10-4,1-10,-10-3,-9 3,-5 3,-10 2,1-1,-25-4,-11 5,-26 9,-19 8,-2 13,-12 5,-5 5,-4 2,-8 1,12-1,10 0,7 0,4 10,24-3,19 1,29-15,23-9,4-15,18-4,-6-5,-2-2,-4 0,-13-3,1-4,-29-3,-21-2,-28 9,-22 10,-14 5,-21 2,-2 9,-8 5,-6 7,6 5,5 2,12 1,15-1,11 0,18 3,13 4,14 7,12 6,16-8,12-3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12487 18008,'22'-54,"-1"2,0 9,10 8,2 0,-2-3,-10-2,-12 11,-18 3,-15 0,-16 3,-5 8,-12 8,-4 5,-8 2,1 2,-10 5,-2 10,-3 7,-2 4,7 3,2-5,5 2,10-2,6 9,18 6,8 6,13 10,23-8,9-2,10-2,17-12,14-4,9-6,7-4,5-5,9 3,-9-10,5-2,2-3,-11-4,-8-5,-10-8,-4-3,-4-4,-10-11,-5-7,-3-7,-11 4,-12 8,-4-3,-6-2,-4-3,-12 1,-9-1,-3 1,-7-1,10 8,-14 2,1 2,-1 5,-8 2,5 13,-4 4,4 4,2 3,-2 12,0 9,3 12,4 15,19 4,5 2,4-14,15 5,9 2,10-14,19 0,-1-11,3-11,5-1,-3-3,7-7,1 0,-3-2,0-6,0 1,-3-14,-9-5,-2-19,-14-4,-26-3,-8-5,-14 7,-9 15,-9 9,-1 9,1 10,-1 5,1 4,-1 5,1 8,-1 22,5 11,10 4,14 7,28-12,17-5,13-4,18-12,14 3,6-8,10-7,3-7,-3-5,-11-2,-8-2,-7-5,0-5,-16-14,-8-7,-11-9,-12-6,-21 3,-10-2,-17-2,-15-8,-27 7,-10 5,-9 8,-9 8,-7 15,-5 7,-3 5,3 2,5 11,9 8,9 7,13 3,9 1,16-1,24 11,9 5,34-7,26-10,18-4,24-6,14-3,8-6,-46-8,1-2,0 0,1 0,-1-2,-1-1,50-11,-7-10,-19-6,-19-2,-16-10,-24-6,-24 1,-25 3,-25 5,-27 5,-13 7,-4 6,-3 8,1 5,4 11,0 5,8 7,6 15,12 13,0 12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21528 16137 7735,'-12'-2'307,"8"-5"1,8-5 0,11-2-1,4 2 1,2 0 0,2 0 0,6-4-1,4-3 21,0-2 1,14-1 0,-4 1 0,2-2 0,0-3-233,-3-3 0,1 1 1,-3 9-1,-5 2 0,-6 6-535,-6 1-458,-1 3 1,-11 9 494,-3 5 402,-6-4 0,7 16 0,3-7 0</inkml:trace>
  <inkml:trace contextRef="#ctx0" brushRef="#br0">21826 15669 7569,'-14'0'400,"2"-2"368,3-5 1,2 7-328,7 0 0,7 12 0,2 14 0,3 5-235,4 2 1,1 2 0,0 8-1,-3-1 1,0 1-89,-2-1 1,7-6 0,-5-1 0,2 3-451,-1 2 0,1-5 1,-6-2-1,-1-2-783,0-5 1115,8 7 0,-5-9 0,9 7 0</inkml:trace>
  <inkml:trace contextRef="#ctx0" brushRef="#br0">22018 15159 7569,'-10'12'-166,"8"0"1,-5-5 0,2 5-1,0 2 1,-2 2 472,2 8 1,3-3-1,2 10 1,0 0 0,0 2-187,0 0 0,7 5 0,0-10 0,0 0 0,0 1-270,0-1 1,1 0 0,-8-6 206,0-1-71,0-9 1,-3-3-1,-2-11 1,-2-5-1,0-7-22,-2-5 0,4-10 1,-7-1-1,0-3 55,1-5 1,4-9 0,-5-3 0,2 3 27,6 2 0,1 2 1,3 3-1,0 2 1,3 5 39,4 3 1,-3 1-1,11 8 1,1 2-85,3 5 1,0 2 0,-3 7 0,-1-2 0,1 2-180,3 3 1,2 2 0,-2 2 105,-5 6 0,3 3 0,-10 11 0,-2-1 84,-3 0 0,-9 0 0,-2 1 0,-3-1 0,-5 0 110,-2 0 0,0-6 0,3-4 0,2 1-718,-3 0-491,8-7 1084,-1 4 0,20-18 0,2-3 0</inkml:trace>
  <inkml:trace contextRef="#ctx0" brushRef="#br0">22252 15074 6614,'0'14'472,"0"1"1,0 1-209,0 3 0,7 2 1,0 0-1,0 1-281,2-1 1,-6 0-1,6-2 1,-2-2-1,0-3 1,-2 2 1,-3-4-1,-2 2 37,0 3 84,0-8 0,-2-2 0,-3-14-71,-2-7 0,0-5 0,7-2 0,0 0-68,0 0 1,3-3-1,4-2 1,7-2-1,5 2-129,2 2 0,0 3 0,3-1 1,2 1-36,2 0 1,1 7-1,-8 2 1,0 2-234,0 6 0,1 1 431,-1 3 0,0 0 0,1 0 0</inkml:trace>
  <inkml:trace contextRef="#ctx0" brushRef="#br0">23124 14734 7569,'-10'-19'0,"-4"5"385,-5 7 0,-2 4 0,0 3 0,-1 3-147,1 4 1,2 5 0,3 11 0,4 6 0,0 6-285,0 5 0,8-2 1,-4 0-1,6 2-184,2-2 1,0 0-1,0 2 1,0-2-1,2-5-158,6-3 0,-4 6 0,8-8 0,0-2 0,-3-2 388,1-3 0,6 0 0,-4 1 0</inkml:trace>
  <inkml:trace contextRef="#ctx0" brushRef="#br0">22741 15180 7114,'-21'0'-134,"2"-2"1011,5-5 0,4 2 0,12-7-550,6 3 0,6-8 0,14 6 0,10-3 0,7 2-159,4 2 0,11-4 0,-6 7 0,0 2-168,-4 3 0,-5 2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21847 6825,'26'-19,"-7"-9,-7-10,-5-5,-7 1,0-1,0 1,0 9,-19 4,-11 13,-15 2,0 9,-7-2,0 4,-5 3,-4 0,-13 0,-4 0,-7 0,-7 0,-5-7,-9 0,2 0,4-2,-11 6,5-4,-3 5,3 2,7 0,4 0,10 0,0 0,0 0,0 0,2 0,3 0,4-2,3-6,2 6,7-7,3 2,4-1,-5-1,8 4,0-2,4 2,-2-4,0 2,-2 2,-5 3,-3 2,-2 0,3 2,2 3,2 2,0 7,-7-7,1 0,1 0,5 1,5 6,10-5,-1 3,-6 4,-1 13,10-3,12 9,16 1,12 6,19-9,16-4,5 4,3 2,-8-9,1 2,6-4,8 7,0-12,2-5,4-2,8-8,5 4,4-4,3 3,-1-4,6 4,-3-5,2 1,3 4,4-5,3 5,2-5,-2-2,4 7,-1 1,-4-4,-1-1,-5 4,-3 0,-2-2,2-3,3-2,2 0,-2 0,-3 0,-2 0,-2 7,2 0,-5-2,-2-3,0-2,0 0,-7 0,0 3,-1 4,1-5,0 5,0-2,0 0,-1 2,1 0,0-5,0 3,0 2,0 0,-3-7,-2 0,-2 0,2 0,0 0,0 0,-4-2,-3-5,-3 4,-6-6,-1-1,1 1,-1-5,-18-15,-10 1,-23 4,-20-4,-18-5,-3 2,1-2,1 2,-1 5,2 3,-10 2,-5-1,-6 1,-8 7,-9 0,0-3,-2-2,-6-2,4 0,-11-1,1 4,2 3,-5-4,10 8,2-4,3 4,2 1,-7-4,0 7,2 0,2-3,1 8,-3-7,-5 2,-4-1,-10 4,1 1,-10 3,2 0,5 0,2 0,3 0,-1 0,1 0,-1 0,11 3,6 1,7 6,5 2,9-8,-1 6,6-3,7 0,5 7,9-4,1 1,-1 4,24 13,19 0,26 1,24-10,-3-3,-2-2,5-7,4 8,5-1,10-2,4-5,5 4,7 1,5 2,9 1,3-8,-41-1,1 2,1 0,2 0,1 1,0-1,0-1,0 0,4 3,0-1,-1-2,1 0,1 2,0 1,0 1,0-1,-2-2,1-1,3-1,1-1,-1 1,0-2,3-1,0-1,-3-1,0 0,-3-1,0 0,-2 0,1 0,-2 0,0 0,2 0,0 0,-8 0,0 0,3 0,0 0,-2 0,-1 0,57 0,-4 0,-8 0,-7 0,-6 0,-6 0,-11 0,-5 0,-8 0,-6 0,-5 7,-9 0,-1-2,1-3,-13-14,-8-9,-10-3,-20-11,-13-3,0 7,-29 3,-4 5,-5 1,-17 1,-9 0,-14-1,-12 1,45 11,-3 1,-6 1,-1 0,-3 1,-1 0,-3-1,-2 1,-2 1,0 1,-2-1,0 2,-5 4,-1 0,-3 0,0 0,-2 1,-1 1,-3 0,0 3,1 3,0 3,2 2,2 2,3-1,2 0,3 2,0-1,8-3,1 2,7 3,3 1,7 1,3 0,-47 21,12-4,12-1,0 3,0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11573 11991,'30'-33,"6"5,4 4,2 5,1 5,-5 2,2 8,5-6,0-2,7 8,0-3,2 4,-7 3,3 0,-31 0,-26 0,-17 0,-32 0,-6 0,-6 0,-15 3,-12 1,-2 3,-2-2,2-3,5 1,14 2,9 4,10 3,14 2,10 7,18-9,-1-2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21805 6867 7569,'-19'-9'-82,"5"-5"1,-5 2 0,2 0 0,-6 0 0,-8 0-1,0-2 1,-2 0 0,0 2 0,-7 1 0,-5-1 158,-5-5 0,-2-2 0,3-2 0,-6 2 0,-1 0 6,-1-2 0,0 4 0,-9-11 0,-3 7 0,-4 4-84,-3 3 0,-11 2 1,-12-4-1,-10 4-60,49 7 0,-1 0 1,2-2-1,-2 0 0,-8 3 1,-2 1-1,1 0 0,-1-1 1,-4 1-1,1-1 8,-2 0 1,0 1 0,1-1 0,-1 1-1,3 2 1,0 2 0,0-1 0,1 0 0,3 0-1,-1 0 103,1-1 1,1 2 0,-2 2 0,0 1 0,5 0 0,0 1 0,5 1 0,0 0 215,-51 11 1,9-5-1,19 2 1,5 2-157,8 3 0,13 2 0,10 1 1,9-1-1,9 0-63,6 0 0,9 1 1,2-1-1,2 0 1,6 3-236,1 4 0,3-4 0,3 7 0,1-3 70,3 0 1,10 10 0,-1-5 0,10 3 69,10-1 1,4-2 0,7 5 0,8-3 0,13 1-2,13-3 0,1 5 0,18-8 0,1 1 28,3 0 0,-43-12 1,1 0-1,2-3 0,0 1 1,2-1-1,0 1 0,1-3 1,1 0 8,-1-2 1,1 0 0,7 2-1,1 0 1,-2 0 0,1 0 0,1 0-1,1-2 5,2 1 1,1-2-1,-1-1 1,0-1 0,4 0-1,0-2 1,-3 0-1,0-2 1,0 0 0,-1 0 1,-2-3 1,-1 0 0,0 0 0,0-1 0,-3-1 0,0 0-1,0-1 1,1-1 47,1-1 0,-1-1 0,-6-1 0,1-2 0,4-3 0,0-3 0,-4 0 0,-1 0 0,-3-1 0,-2 0 16,-1 1 0,-1 0 1,50-18-1,2 2 1,-6 4-25,-8 1 0,-14 3 1,-14-1-1,-7 1-9,-7 0 1,-12 2-1,-15 2 1,-4 3-113,-7-2 1,-12-3 0,-2-2 0,-12-1 12,-14 1 1,-10-7 0,-14-3 0,-5-2 0,-4-3 74,0 3 0,-10-7 0,2 5 0,-6-5 18,-1-3 1,1 1-1,-1-1 1,-4 3 0,-5 2-57,-10 3 0,1-1 1,-12-4-1,-3 2-15,-2 3 1,-5-1 0,-2-4 0,-2 2 0,-1 5 42,-1 3 0,3-6 0,52 21 0,-2 2 0,-2 0 0,0 0-3,-2 1 1,0 0 0,1 2 0,2 1-1,2 1 1,1 0 0,0 1 0,0 2 72,-58-4 0,56 4 0,1 2 1,-55 3-1,0 0 0,-2 0 41,0 0 1,4 0 0,-4 0 0,2 3 0,8 2 10,6 2 0,3 7 0,11-5 0,10 3-129,10 5 1,1-6 0,15 4-1,0 1-37,0 3 1,5 2 0,9 1 0,3-1 0,-3 0-2,-2 0 0,4 8 1,1 1-1,-3 3 76,-2 5 1,-3 2 0,3 1-1,2-4 1,8-4-39,6-2 0,-2 5 1,14-6-1,0 1 3,5 0 0,5-3 0,2-7 0,2 3 1,8 2-21,11 2 0,3 3 0,11-5 0,5 5-45,8 2 1,-1 2-1,10 8 1,2-1-1,2 6 9,3 8 0,-7-4 0,-3 17 0,0-1-20,1-2 0,-6-2 0,8-7 0,2-8 0,3-6 123,2-8 1,2-11 0,7-12-1,10-3 27,7-4 1,18-3-1,1-2 1,9 3-1,-53-1 1,0 0-39,4 2 1,2 0 0,6-1 0,2 1-1,2-3 1,1 0 0,0 1 0,1 1-64,-1 0 1,-1 1 0,3 0 0,0-1 0,-3-2 0,-1 0 0,0 1 0,1 1 59,-3 0 0,0 1 1,0 0-1,0-1 1,-2-3-1,-1-2 1,-3-1-1,0-1 1,-2-3-1,-1 0 8,-2-2 0,-1-1 0,-2-1 1,-1 0-1,-2 1 0,-1-1 0,53-10 1,-4 0 5,-2-1 1,-10-8-1,-5-3 1,-7-3-11,-7 1 0,0-1 1,-12-6-1,-9-1-71,-10 1 0,-9-3 0,-19-2 0,-7-3 0,-15 0-46,-16-2 1,-26 0-1,-26-7 1,-23 3 77,38 26 0,-4 1 0,-11-3 1,-4 2-1,-10-2 0,-1 0 0,-1 1 1,-1 1-1,0 1 0,-1 1 30,1 3 0,-1 1 0,-2 2 1,0 1-1,4 2 0,1 0 0,2 3 1,0 2-73,0 1 1,1 2 0,1-2 0,1 2 0,0 7 0,1 1 0,3 1 0,0 0 55,0 0 0,1 1 0,1 4 0,1 1 0,2 0 0,-1-1 0,-1 0 0,0-1 0,-2 0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3382 9036,'12'-43,"-5"1,-14 18,0-2,-14 19,2 0,-16 7,-3 0,2 5,-4 9,-5 14,-2 8,7 2,2-5,2-3,1 8,-8-2,1 6,-1 8,1-5,-3 7,-2-3,-3 1,3-3,4 5,5 0,3 0,-3 2,-2 1,4 1,3 6,3-1,4 3,-3-10,6 13,6-4,5-4,5-2,7 2,0-2,2-1,6-1,-4 4,10-7,3 2,2 5,0 3,-3 1,-4-1,0-1,0 3,-5-5,5 12,0-5,-1-2,4 0,3 0,1-1,0-1,5-6,2 6,-5-8,0 3,1 0,-3-10,-3 5,-4-3,-3 3,-4 3,-2-8,-3 5,0 0,0 5,-10-3,-4 0,-5 1,-2-1,-8 0,1 5,2-2,2 0,3-3,2 5,3-9,4-1,2 3,3-7,7 5,0-3,0 3,7-13,5 6,7-3,-7 3,12 4,-6 2,13 8,-10-5,3 2,2-9,0 0,5-9,2-6,5-4,4-2,8-3,7 1,4-1,1 0,-3 3,-3 2,3 2,1 10,-4-3,-8 5,-8 3,-5-1,-9 3,3 5,-15 2,-9 5,-10-8,2-13,-6 13,9-4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20443 15138,'24'0,"-5"0,-19-10,0-1,0-11,19 1,4 0,20 2,0 5,-8 2,0 7,3-4,2-3,-4 5,-1-5,3 0,2 1,3 3,-1-3,3 1,5 5,-12 1,4-3,-13 4,-6-6,-23 9,-28 9,-29 3,5 0,5 4,4-6,1-1,-1 1,-6 4,-1-5,0 1,-2-1,8 1,-6-3,3 7,-3 5,5-5,-7 3,0 6,14-2,-7 10,-2 0,-3 4,-6 10,6-2,15-3,4-14,3 5,-1 2,-2 4,3 13,7 4,0 10,9 0,12-3,0-4,0 2,0-7,0 2,7-13,0 1,-2 1,-3 4,5 0,0 8,-2-4,0-8,2-8,7 3,7 2,8 3,-3-17,9-7,3-7,-5-5,5-5,4 3,6 2,1 0,-6-5,-1 3,1 2,-1 7,1-4,-1-1,1 3,0 0,1-5,4 5,1-3,-1-4,4 4,-3-2,-1 1,-4 1,1-7,3 8,1-3,-1 0,4 7,-3-7,1 0,-1 0,1 0,0 8,-8-8,1-3,-1-1,1-3,-1 0,3 0,5 0,-12 0,4 0,-1 0,-8 0,2 0,1 0,9 0,4 0,-11 0,7 0,2 0,-4 0,6 0,-4-3,-2-1,-1-3,8-8,0 8,-3 0,-2-2,-3 7,1-6,-1 6,1 2,9 0,5 0,-5 0,-3 0,-4 0,-2 0,-8 0,1-2,2-5,2 4,2-4,1 5,9-1,5-1,4-3,-14 0,-4 7,-3 0,0 0,3 0,-1 2,1 5,9-5,2 5,1-4,-6-3,-4 0,-2 0,-1 0,3 0,5 0,-3-7,7 0,-2 2,0 0,-2-2,2 5,5-5,-8 4,-4 3,-2 0,6 0,3 0,3 0,-15 0,3 0,-3 0,0 0,-5 0,1 0,2 0,2 0,9 0,3 0,3 0,-6 0,8 0,0 0,4 0,-4 0,-12 0,-10 0,3 0,2 0,3 0,2 0,5 0,-6 0,8 0,-2 0,0 0,-5 0,-5 0,5 0,0 0,0 0,-3 0,3 3,2 1,3 3,2 1,-5-6,3 3,-3 2,5 0,0-7,2 0,6 0,1 0,3 0,0 0,-1 0,1 0,-7 0,0 0,-1 0,-1 0,4 2,-9 3,-3 2,0-2,3-3,-5 0,4 3,-1 2,-1-2,2-3,1-2,-5 0,2 0,3 0,7 0,-8 0,1 0,2 0,-5 0,8 0,-1 0,0 0,5 0,-7 0,0 0,-2 0,0 0,-1 0,-6 0,-1 0,1 0,0 0,-1 0,3 0,5 0,-5 0,4 0,-4 0,-2 0,-1 0,1 0,-1 0,1 0,-1 0,1 0,2 0,2 0,3 0,2 0,-5 0,5 0,0 0,0 0,5 0,-5 0,2 0,5 0,-4-2,1-3,3-2,3 0,2-2,-8 6,1-6,0 2,-3 0,1-8,-8 6,5 0,2-1,-7-4,3 4,-3-1,1-6,1-2,1-2,-8-3,1-4,4-5,1-12,-6-2,-2-3,-4 8,-17 6,-3-2,-2-2,-2-2,5-1,-5-2,-3-4,5 1,-4-8,-1-1,1 0,-6 1,1 8,0-1,2 4,-2 2,-3 1,-2-3,0-2,0-3,-2 8,-3 6,-2-2,-26-9,-3-2,-6 4,-3 7,9 7,1 10,-3 0,-2-1,-12 1,-3 0,-1 0,-1-1,5 1,-9 0,-6 0,1-1,0 1,-5-7,-2-1,-3 3,-4 3,4 9,1 2,1 0,3 2,-2 1,7-5,-5 7,5 2,2 3,0-5,0 0,1-1,-1 1,0 0,0-7,0 7,0 2,1 3,-1-5,0 0,3 2,4 3,-5 2,6 0,-3 0,-1 0,4 0,6 7,-7 0,1 0,1 2,-6-6,4 6,-4-2,-3 0,0-2,0-3,0-2,0 0,1 0,-8 0,-3 0,1 0,0 0,4 0,1 0,2 0,-1 0,6 0,2 0,-3 0,3 0,3 0,8 0,-4 0,3 0,-1 0,3 0,2 8,0-1,-2-3,-3-1,0 4,6 0,-4 0,-4 0,-2 0,0 0,-6-4,4 1,-3 3,4 3,-1-5,-4 2,1 0,3 2,-6-4,5 7,-4-3,-3-4,3 4,-1-2,1-2,-5-2,-3 4,5 0,0-3,1-1,-1-3,0 0,0 0,0 0,1 0,6 0,2 0,1 0,0 0,-5 0,7 0,2 0,3 0,-3 0,5 0,-4 0,4 0,0 2,-5 5,3-4,-8 4,1-5,0-2,6 2,-4 3,3 2,-1-2,-7 0,8-1,-1 3,1-2,-1-2,-7-3,5 0,0 2,0 5,-5-5,5 5,0-4,-2-3,0 0,-1 0,-4 0,5 0,2 0,-5 0,8 0,1 2,3 3,3 2,-1 0,-2-5,-4 6,4-6,-5 5,5-5,-11-4,-1-3,5-4,2-1,0 1,3-5,-7 7,-1 0,1-3,7 8,-5-5,2 4,-2 3,-2 0,7 0,-5 0,2 0,0 0,1 3,6 1,1 3,-1 1,0 1,1-4,-1 7,1-3,6 5,1-7,-1 0,-8-7,-6 0,12 0,-4 0,1 0,11 0,-11 19,8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5893 13862 7569,'-3'14'-122,"-1"1"0,-6 1 0,1 3 0,-3 0 122,0-5 0,5-4-499,-7-10 1,9-3 365,-2-4 133,5 5 0,2-17 0,0 7 0</inkml:trace>
  <inkml:trace contextRef="#ctx0" brushRef="#br0">5722 13884 7569,'-11'11'977,"1"-1"-753,10-10 1,-2 0 0,-3 2-71,-2 5 0,0 5 0,7 9 1,0 1-1,0-1-14,0 0 1,-2 0 0,-3 3-1,-2 2 1,0 5-1,-3 2 0,8-5 0,-8 5 1,3 0-42,0 0 0,-2-7 0,4 3 1,-2-6-104,2-1 0,0-1-95,-2 0 0,5-4 58,-5-10 0,5-10 0,2-18 0,0 0-10,0 0 1,0-8-1,0 1 1,0 2 31,0 2 0,0-4 0,0 0 1,2 2-1,3 2 17,2 3 0,9 2 0,-4 2 0,2 3-9,0-2 0,1 4 1,6 0-1,0 2-205,0 6 1,1 1 0,-1 3 78,0 0 1,-7 0 0,-2 3 0,-2 4 0,-6 7 281,-1 5 0,-3 2 0,0 0 0,0 1 0,0 1 10,0 6 0,-7-3 0,-3 7 1,-2-3 219,-4-4 0,4 5 0,-2-3 0,0-2 146,2-2 0,-5-10 1,8 0-1,-3 1-28,-4-4 0,-3-1-275,-3-10 0,3-3 0,5-4-809,7-7 0,5 2-2059,2-2 2650,9 10 0,13-15 0,11 7 0</inkml:trace>
  <inkml:trace contextRef="#ctx0" brushRef="#br0">11530 13884 7569,'-2'11'225,"-5"-4"1,7-4 0,0-3 0,11 0 0,8 0 0,3 0 0,-1-3 0,0-1-145,0-3 0,1 0 0,-1 7 0,-2-3-281,-5-4 1,-2 5 199,-5-5 0,-5 4 0,8 3 0</inkml:trace>
  <inkml:trace contextRef="#ctx0" brushRef="#br0">11892 13713 7569,'-22'10'544,"3"-5"0,3 6 0,4 1 36,3 0 1,2 2 0,7 7 0,0 1-1,0-1-385,0 0 1,0 8 0,0 1 0,0 1-555,0 0 1,0-3 358,0-7 0,0 10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7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9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1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4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29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4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ustomXml" Target="../ink/ink21.xml"/><Relationship Id="rId3" Type="http://schemas.openxmlformats.org/officeDocument/2006/relationships/image" Target="../media/image28.emf"/><Relationship Id="rId7" Type="http://schemas.openxmlformats.org/officeDocument/2006/relationships/customXml" Target="../ink/ink18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customXml" Target="../ink/ink20.xml"/><Relationship Id="rId5" Type="http://schemas.openxmlformats.org/officeDocument/2006/relationships/image" Target="../media/image37.emf"/><Relationship Id="rId15" Type="http://schemas.openxmlformats.org/officeDocument/2006/relationships/customXml" Target="../ink/ink22.xml"/><Relationship Id="rId10" Type="http://schemas.openxmlformats.org/officeDocument/2006/relationships/image" Target="../media/image40.png"/><Relationship Id="rId4" Type="http://schemas.openxmlformats.org/officeDocument/2006/relationships/image" Target="../media/image29.emf"/><Relationship Id="rId9" Type="http://schemas.openxmlformats.org/officeDocument/2006/relationships/customXml" Target="../ink/ink19.xml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25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emf"/><Relationship Id="rId7" Type="http://schemas.openxmlformats.org/officeDocument/2006/relationships/customXml" Target="../ink/ink28.xm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30.xml"/><Relationship Id="rId5" Type="http://schemas.openxmlformats.org/officeDocument/2006/relationships/customXml" Target="../ink/ink27.xml"/><Relationship Id="rId10" Type="http://schemas.openxmlformats.org/officeDocument/2006/relationships/image" Target="../media/image52.png"/><Relationship Id="rId4" Type="http://schemas.openxmlformats.org/officeDocument/2006/relationships/image" Target="../media/image24.png"/><Relationship Id="rId9" Type="http://schemas.openxmlformats.org/officeDocument/2006/relationships/customXml" Target="../ink/ink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3.xml"/><Relationship Id="rId18" Type="http://schemas.openxmlformats.org/officeDocument/2006/relationships/image" Target="../media/image12.png"/><Relationship Id="rId3" Type="http://schemas.openxmlformats.org/officeDocument/2006/relationships/image" Target="../media/image4.emf"/><Relationship Id="rId7" Type="http://schemas.openxmlformats.org/officeDocument/2006/relationships/image" Target="../media/image220.png"/><Relationship Id="rId12" Type="http://schemas.openxmlformats.org/officeDocument/2006/relationships/image" Target="../media/image9.png"/><Relationship Id="rId17" Type="http://schemas.openxmlformats.org/officeDocument/2006/relationships/customXml" Target="../ink/ink5.xml"/><Relationship Id="rId2" Type="http://schemas.openxmlformats.org/officeDocument/2006/relationships/image" Target="../media/image3.emf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2.xml"/><Relationship Id="rId5" Type="http://schemas.openxmlformats.org/officeDocument/2006/relationships/image" Target="../media/image6.emf"/><Relationship Id="rId15" Type="http://schemas.openxmlformats.org/officeDocument/2006/relationships/customXml" Target="../ink/ink4.xml"/><Relationship Id="rId10" Type="http://schemas.openxmlformats.org/officeDocument/2006/relationships/image" Target="../media/image8.png"/><Relationship Id="rId19" Type="http://schemas.openxmlformats.org/officeDocument/2006/relationships/customXml" Target="../ink/ink6.xml"/><Relationship Id="rId4" Type="http://schemas.openxmlformats.org/officeDocument/2006/relationships/image" Target="../media/image5.emf"/><Relationship Id="rId9" Type="http://schemas.openxmlformats.org/officeDocument/2006/relationships/customXml" Target="../ink/ink1.xml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emf"/><Relationship Id="rId7" Type="http://schemas.openxmlformats.org/officeDocument/2006/relationships/customXml" Target="../ink/ink8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7.xml"/><Relationship Id="rId10" Type="http://schemas.openxmlformats.org/officeDocument/2006/relationships/image" Target="../media/image19.png"/><Relationship Id="rId4" Type="http://schemas.openxmlformats.org/officeDocument/2006/relationships/image" Target="../media/image16.emf"/><Relationship Id="rId9" Type="http://schemas.openxmlformats.org/officeDocument/2006/relationships/customXml" Target="../ink/ink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0.xml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7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34.png"/><Relationship Id="rId3" Type="http://schemas.openxmlformats.org/officeDocument/2006/relationships/image" Target="../media/image28.emf"/><Relationship Id="rId7" Type="http://schemas.openxmlformats.org/officeDocument/2006/relationships/image" Target="../media/image31.png"/><Relationship Id="rId12" Type="http://schemas.openxmlformats.org/officeDocument/2006/relationships/customXml" Target="../ink/ink15.xm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33.png"/><Relationship Id="rId5" Type="http://schemas.openxmlformats.org/officeDocument/2006/relationships/image" Target="../media/image30.emf"/><Relationship Id="rId15" Type="http://schemas.openxmlformats.org/officeDocument/2006/relationships/image" Target="../media/image35.png"/><Relationship Id="rId10" Type="http://schemas.openxmlformats.org/officeDocument/2006/relationships/customXml" Target="../ink/ink14.xml"/><Relationship Id="rId4" Type="http://schemas.openxmlformats.org/officeDocument/2006/relationships/image" Target="../media/image29.emf"/><Relationship Id="rId9" Type="http://schemas.openxmlformats.org/officeDocument/2006/relationships/image" Target="../media/image32.png"/><Relationship Id="rId14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56759" y="0"/>
            <a:ext cx="407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PRFs are good MACs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CF057-6E0D-AD42-A688-53279239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000"/>
            <a:ext cx="2688629" cy="304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93C41A-D0F0-6848-A6DD-DE47B1E8B192}"/>
              </a:ext>
            </a:extLst>
          </p:cNvPr>
          <p:cNvSpPr txBox="1"/>
          <p:nvPr/>
        </p:nvSpPr>
        <p:spPr>
          <a:xfrm>
            <a:off x="914400" y="762000"/>
            <a:ext cx="866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F be good PRF for some suitable message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20735-B138-6C4F-B1C4-15A21D826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880100"/>
            <a:ext cx="47879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24A814-66E3-0F46-BE88-EB13F81955DB}"/>
              </a:ext>
            </a:extLst>
          </p:cNvPr>
          <p:cNvSpPr txBox="1"/>
          <p:nvPr/>
        </p:nvSpPr>
        <p:spPr>
          <a:xfrm>
            <a:off x="3733801" y="1395798"/>
            <a:ext cx="2380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tag(K,M) = F(K,M)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0C180-C49A-F847-927C-AA871A885E2F}"/>
              </a:ext>
            </a:extLst>
          </p:cNvPr>
          <p:cNvSpPr txBox="1"/>
          <p:nvPr/>
        </p:nvSpPr>
        <p:spPr>
          <a:xfrm>
            <a:off x="3733801" y="2286000"/>
            <a:ext cx="4311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this MAC is UF-CMA: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E7E4D7-35AF-6948-AD8F-277E6BCD0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827732"/>
            <a:ext cx="3162300" cy="33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586BE-ECDF-FC41-8714-AFC4C4973E17}"/>
              </a:ext>
            </a:extLst>
          </p:cNvPr>
          <p:cNvSpPr txBox="1"/>
          <p:nvPr/>
        </p:nvSpPr>
        <p:spPr>
          <a:xfrm>
            <a:off x="6963148" y="1395798"/>
            <a:ext cx="3430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ver</a:t>
            </a:r>
            <a:r>
              <a:rPr lang="en-US" sz="2400" dirty="0"/>
              <a:t>(K,M,T) =  ( F(K,M) = T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93799-E8AC-8D4B-91F6-CD176615372D}"/>
              </a:ext>
            </a:extLst>
          </p:cNvPr>
          <p:cNvSpPr txBox="1"/>
          <p:nvPr/>
        </p:nvSpPr>
        <p:spPr>
          <a:xfrm>
            <a:off x="914400" y="1395798"/>
            <a:ext cx="866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Associated MAC: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7B1DD-B15C-344C-9D49-2825E2E5B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060700"/>
            <a:ext cx="7150100" cy="2044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8949B4-48A8-FC46-BA48-2C1D52E59563}"/>
                  </a:ext>
                </a:extLst>
              </p14:cNvPr>
              <p14:cNvContentPartPr/>
              <p14:nvPr/>
            </p14:nvContentPartPr>
            <p14:xfrm>
              <a:off x="5034960" y="1553760"/>
              <a:ext cx="952560" cy="207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8949B4-48A8-FC46-BA48-2C1D52E595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9120" y="1490400"/>
                <a:ext cx="9838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92C5D5-6A46-E244-AFB9-027CCA542582}"/>
                  </a:ext>
                </a:extLst>
              </p14:cNvPr>
              <p14:cNvContentPartPr/>
              <p14:nvPr/>
            </p14:nvContentPartPr>
            <p14:xfrm>
              <a:off x="8669160" y="1584360"/>
              <a:ext cx="1670760" cy="191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92C5D5-6A46-E244-AFB9-027CCA5425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53320" y="1521000"/>
                <a:ext cx="17020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F133B7-F383-504C-B396-C1E473C87458}"/>
                  </a:ext>
                </a:extLst>
              </p14:cNvPr>
              <p14:cNvContentPartPr/>
              <p14:nvPr/>
            </p14:nvContentPartPr>
            <p14:xfrm>
              <a:off x="1400760" y="3995280"/>
              <a:ext cx="1363320" cy="123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F133B7-F383-504C-B396-C1E473C874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4920" y="3931920"/>
                <a:ext cx="13946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55325A6-D845-8E47-B306-95BB98D941BD}"/>
                  </a:ext>
                </a:extLst>
              </p14:cNvPr>
              <p14:cNvContentPartPr/>
              <p14:nvPr/>
            </p14:nvContentPartPr>
            <p14:xfrm>
              <a:off x="942120" y="3429000"/>
              <a:ext cx="1746360" cy="243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55325A6-D845-8E47-B306-95BB98D941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6280" y="3365640"/>
                <a:ext cx="17776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3AABFE-1CE8-574F-B923-23ABD4A98222}"/>
                  </a:ext>
                </a:extLst>
              </p14:cNvPr>
              <p14:cNvContentPartPr/>
              <p14:nvPr/>
            </p14:nvContentPartPr>
            <p14:xfrm>
              <a:off x="9336240" y="4248000"/>
              <a:ext cx="440280" cy="459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3AABFE-1CE8-574F-B923-23ABD4A982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20400" y="4184640"/>
                <a:ext cx="471600" cy="5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8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 PRFs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9600" y="3581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3581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7848600" y="3581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6246605" y="2660642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32396" y="2660642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503396" y="2660642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827535" y="30416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6373153" y="4319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8058944" y="4319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4629944" y="4319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288526" y="44151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974317" y="44151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45317" y="44151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4500" y="1447800"/>
            <a:ext cx="79474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Ciphertext</a:t>
            </a:r>
            <a:r>
              <a:rPr lang="en-US" sz="2400" dirty="0"/>
              <a:t> block chaining (CBC)</a:t>
            </a:r>
          </a:p>
          <a:p>
            <a:r>
              <a:rPr lang="en-US" sz="2400" dirty="0"/>
              <a:t>Pad message M to M1,M2,M3,... where each block </a:t>
            </a:r>
            <a:r>
              <a:rPr lang="en-US" sz="2400" dirty="0" err="1"/>
              <a:t>Mi</a:t>
            </a:r>
            <a:r>
              <a:rPr lang="en-US" sz="2400" dirty="0"/>
              <a:t> is n bits</a:t>
            </a:r>
          </a:p>
          <a:p>
            <a:r>
              <a:rPr lang="en-US" sz="2400" dirty="0"/>
              <a:t>Choose random n-bit string IV</a:t>
            </a:r>
          </a:p>
          <a:p>
            <a:r>
              <a:rPr lang="en-US" sz="2400" dirty="0"/>
              <a:t>Then:</a:t>
            </a: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 flipV="1">
            <a:off x="4724401" y="31940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4724401" y="3292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538860" y="3035283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6435726" y="3187683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6435726" y="32861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256535" y="30416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8153401" y="31940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8153401" y="3292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24200" y="303717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" name="Straight Connector 5"/>
          <p:cNvCxnSpPr>
            <a:endCxn id="33" idx="0"/>
          </p:cNvCxnSpPr>
          <p:nvPr/>
        </p:nvCxnSpPr>
        <p:spPr>
          <a:xfrm>
            <a:off x="3565346" y="3292466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3"/>
            <a:endCxn id="35" idx="2"/>
          </p:cNvCxnSpPr>
          <p:nvPr/>
        </p:nvCxnSpPr>
        <p:spPr>
          <a:xfrm flipV="1">
            <a:off x="5050083" y="3285314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6781800" y="3291673"/>
            <a:ext cx="1371600" cy="135206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" idx="2"/>
          </p:cNvCxnSpPr>
          <p:nvPr/>
        </p:nvCxnSpPr>
        <p:spPr>
          <a:xfrm>
            <a:off x="3344773" y="3498841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24200" y="4413242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C0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85252" y="5405736"/>
            <a:ext cx="703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we convert this into variable-message-length PRF?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1E9E1D-DD40-2948-A94C-8DA791000894}"/>
                  </a:ext>
                </a:extLst>
              </p14:cNvPr>
              <p14:cNvContentPartPr/>
              <p14:nvPr/>
            </p14:nvContentPartPr>
            <p14:xfrm>
              <a:off x="7840440" y="4615200"/>
              <a:ext cx="666720" cy="159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1E9E1D-DD40-2948-A94C-8DA7910008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4600" y="4551840"/>
                <a:ext cx="698040" cy="2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14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CBC-MAC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9600" y="32067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32067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7848600" y="32067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6246605" y="228600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32396" y="228600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503396" y="228600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827535" y="26670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544603" y="3774589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8058944" y="39452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800600" y="3774589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8057423" y="404049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 flipV="1">
            <a:off x="4724401" y="28194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4724401" y="29178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538860" y="26606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6435726" y="28130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6435726" y="2911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256535" y="26670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8153401" y="28194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8153401" y="29178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24200" y="26625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" name="Straight Connector 5"/>
          <p:cNvCxnSpPr>
            <a:endCxn id="33" idx="0"/>
          </p:cNvCxnSpPr>
          <p:nvPr/>
        </p:nvCxnSpPr>
        <p:spPr>
          <a:xfrm>
            <a:off x="3565346" y="29178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35" idx="2"/>
          </p:cNvCxnSpPr>
          <p:nvPr/>
        </p:nvCxnSpPr>
        <p:spPr>
          <a:xfrm flipV="1">
            <a:off x="4800601" y="2910673"/>
            <a:ext cx="1635125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6544604" y="2917031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56950" y="5029201"/>
            <a:ext cx="523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Turns out this is (provably) a good PRF</a:t>
            </a:r>
            <a:r>
              <a:rPr lang="en-US" sz="2400" b="1" i="1" dirty="0"/>
              <a:t> </a:t>
            </a:r>
          </a:p>
          <a:p>
            <a:r>
              <a:rPr lang="en-US" sz="2400" b="1" i="1" dirty="0"/>
              <a:t>if K used only on same-length messages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801" y="3392270"/>
            <a:ext cx="1854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IV to constant</a:t>
            </a:r>
          </a:p>
          <a:p>
            <a:r>
              <a:rPr lang="en-US" dirty="0"/>
              <a:t>value, i.e., IV = 0</a:t>
            </a:r>
            <a:r>
              <a:rPr lang="en-US" baseline="30000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4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Breaking variable-input-length CBC-MAC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E8B81C-32A7-2947-9E1C-6A749F66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2286000"/>
            <a:ext cx="2688629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FEEB39-B93D-E443-A800-C8F84E89DCC7}"/>
              </a:ext>
            </a:extLst>
          </p:cNvPr>
          <p:cNvSpPr txBox="1"/>
          <p:nvPr/>
        </p:nvSpPr>
        <p:spPr>
          <a:xfrm>
            <a:off x="643467" y="1447800"/>
            <a:ext cx="481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Allow any messages of length a multiple of 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1FFFD6-247F-0040-8B65-FFDCDECE1EDA}"/>
                  </a:ext>
                </a:extLst>
              </p14:cNvPr>
              <p14:cNvContentPartPr/>
              <p14:nvPr/>
            </p14:nvContentPartPr>
            <p14:xfrm>
              <a:off x="2647080" y="118080"/>
              <a:ext cx="7599960" cy="642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1FFFD6-247F-0040-8B65-FFDCDECE1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7720" y="108720"/>
                <a:ext cx="7618680" cy="64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643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Breaking variable-input-length CBC-MAC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CC292-996F-4F42-ADB1-A0F4E1CDD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286000"/>
            <a:ext cx="2408068" cy="160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098933-EDBF-1B44-8363-343FD919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" y="2286000"/>
            <a:ext cx="2688629" cy="304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9EF695-17F3-D54A-AB98-DC033FC00512}"/>
              </a:ext>
            </a:extLst>
          </p:cNvPr>
          <p:cNvSpPr txBox="1"/>
          <p:nvPr/>
        </p:nvSpPr>
        <p:spPr>
          <a:xfrm>
            <a:off x="643467" y="1447800"/>
            <a:ext cx="481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Allow any messages of length a multiple of 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7AE3AC-C517-ED48-8353-1DAB78A941E3}"/>
                  </a:ext>
                </a:extLst>
              </p14:cNvPr>
              <p14:cNvContentPartPr/>
              <p14:nvPr/>
            </p14:nvContentPartPr>
            <p14:xfrm>
              <a:off x="7229520" y="1094400"/>
              <a:ext cx="2550600" cy="3360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7AE3AC-C517-ED48-8353-1DAB78A941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0160" y="1085040"/>
                <a:ext cx="2569320" cy="33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39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Encrypted CBC-MAC (ECBC-MAC)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478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32004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48768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3274805" y="1447800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60596" y="1447800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531596" y="1447800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855735" y="18288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572803" y="2936388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1828800" y="2936388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567060" y="1822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3463926" y="19748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3463926" y="207326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284735" y="18288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5181601" y="19812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5181601" y="2079624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" name="Elbow Connector 11"/>
          <p:cNvCxnSpPr>
            <a:endCxn id="35" idx="2"/>
          </p:cNvCxnSpPr>
          <p:nvPr/>
        </p:nvCxnSpPr>
        <p:spPr>
          <a:xfrm flipV="1">
            <a:off x="1828801" y="2072472"/>
            <a:ext cx="1635125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3572804" y="2078830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44605" y="1859340"/>
            <a:ext cx="2986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 output of CBC-MAC through separately-keyed block cipher call</a:t>
            </a:r>
            <a:endParaRPr lang="en-US" sz="2400" b="1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873FCA-C037-DC4F-B536-6352A06AF716}"/>
              </a:ext>
            </a:extLst>
          </p:cNvPr>
          <p:cNvSpPr/>
          <p:nvPr/>
        </p:nvSpPr>
        <p:spPr>
          <a:xfrm>
            <a:off x="65532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9BB697-C3D4-0C46-8EB2-AED9F183F899}"/>
              </a:ext>
            </a:extLst>
          </p:cNvPr>
          <p:cNvCxnSpPr/>
          <p:nvPr/>
        </p:nvCxnSpPr>
        <p:spPr>
          <a:xfrm rot="5400000">
            <a:off x="6763544" y="310704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E26B1-94B7-FC48-A367-790A071E4AF3}"/>
              </a:ext>
            </a:extLst>
          </p:cNvPr>
          <p:cNvSpPr/>
          <p:nvPr/>
        </p:nvSpPr>
        <p:spPr>
          <a:xfrm>
            <a:off x="6762023" y="3202294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B6C270E-728C-F04C-AA7D-9ACE156120A1}"/>
              </a:ext>
            </a:extLst>
          </p:cNvPr>
          <p:cNvCxnSpPr/>
          <p:nvPr/>
        </p:nvCxnSpPr>
        <p:spPr>
          <a:xfrm>
            <a:off x="5284127" y="2942746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9129BCB-8C35-844D-879B-E1C644862EE3}"/>
              </a:ext>
            </a:extLst>
          </p:cNvPr>
          <p:cNvCxnSpPr>
            <a:cxnSpLocks/>
          </p:cNvCxnSpPr>
          <p:nvPr/>
        </p:nvCxnSpPr>
        <p:spPr>
          <a:xfrm flipV="1">
            <a:off x="5284128" y="2085188"/>
            <a:ext cx="1667932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36F288-4C38-A843-AD28-A4AB4E84F04F}"/>
              </a:ext>
            </a:extLst>
          </p:cNvPr>
          <p:cNvCxnSpPr>
            <a:cxnSpLocks/>
          </p:cNvCxnSpPr>
          <p:nvPr/>
        </p:nvCxnSpPr>
        <p:spPr>
          <a:xfrm>
            <a:off x="6952668" y="2085188"/>
            <a:ext cx="0" cy="302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6B961E-0142-1F42-8A5B-60560754EFA8}"/>
              </a:ext>
            </a:extLst>
          </p:cNvPr>
          <p:cNvSpPr txBox="1"/>
          <p:nvPr/>
        </p:nvSpPr>
        <p:spPr>
          <a:xfrm>
            <a:off x="914400" y="4038600"/>
            <a:ext cx="10630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Intuition:</a:t>
            </a:r>
          </a:p>
          <a:p>
            <a:r>
              <a:rPr lang="en-US" sz="2400" dirty="0"/>
              <a:t>last </a:t>
            </a:r>
            <a:r>
              <a:rPr lang="en-US" sz="2400" dirty="0" err="1"/>
              <a:t>blockcipher</a:t>
            </a:r>
            <a:r>
              <a:rPr lang="en-US" sz="2400" dirty="0"/>
              <a:t> call “hides” internal state of CBC-MAC, which is enough for security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E3D2ED-DA04-E14A-BBE6-D9DAFD7F16A2}"/>
                  </a:ext>
                </a:extLst>
              </p14:cNvPr>
              <p14:cNvContentPartPr/>
              <p14:nvPr/>
            </p14:nvContentPartPr>
            <p14:xfrm>
              <a:off x="911160" y="1285920"/>
              <a:ext cx="5522040" cy="257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E3D2ED-DA04-E14A-BBE6-D9DAFD7F16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1800" y="1276560"/>
                <a:ext cx="5540760" cy="25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605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Universal hash then PRF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44605" y="1676400"/>
            <a:ext cx="2986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Turns out this is a good construction for any H that is a (computational) </a:t>
            </a:r>
            <a:r>
              <a:rPr lang="en-US" sz="2400" b="1" i="1" dirty="0"/>
              <a:t>universal hash function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873FCA-C037-DC4F-B536-6352A06AF716}"/>
              </a:ext>
            </a:extLst>
          </p:cNvPr>
          <p:cNvSpPr/>
          <p:nvPr/>
        </p:nvSpPr>
        <p:spPr>
          <a:xfrm>
            <a:off x="65532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9BB697-C3D4-0C46-8EB2-AED9F183F899}"/>
              </a:ext>
            </a:extLst>
          </p:cNvPr>
          <p:cNvCxnSpPr/>
          <p:nvPr/>
        </p:nvCxnSpPr>
        <p:spPr>
          <a:xfrm rot="5400000">
            <a:off x="6763544" y="310704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E26B1-94B7-FC48-A367-790A071E4AF3}"/>
              </a:ext>
            </a:extLst>
          </p:cNvPr>
          <p:cNvSpPr/>
          <p:nvPr/>
        </p:nvSpPr>
        <p:spPr>
          <a:xfrm>
            <a:off x="6762023" y="3202294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9129BCB-8C35-844D-879B-E1C644862EE3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317995" y="2085188"/>
            <a:ext cx="1634065" cy="49425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36F288-4C38-A843-AD28-A4AB4E84F04F}"/>
              </a:ext>
            </a:extLst>
          </p:cNvPr>
          <p:cNvCxnSpPr>
            <a:cxnSpLocks/>
          </p:cNvCxnSpPr>
          <p:nvPr/>
        </p:nvCxnSpPr>
        <p:spPr>
          <a:xfrm>
            <a:off x="6952668" y="2085188"/>
            <a:ext cx="0" cy="302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FE39D4A1-04F5-4548-B951-2A5714787B93}"/>
              </a:ext>
            </a:extLst>
          </p:cNvPr>
          <p:cNvSpPr/>
          <p:nvPr/>
        </p:nvSpPr>
        <p:spPr>
          <a:xfrm rot="16200000">
            <a:off x="4254993" y="2236542"/>
            <a:ext cx="1440204" cy="6858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5680A-2EDE-6147-85C5-96DCB0DE8CD8}"/>
              </a:ext>
            </a:extLst>
          </p:cNvPr>
          <p:cNvSpPr txBox="1"/>
          <p:nvPr/>
        </p:nvSpPr>
        <p:spPr>
          <a:xfrm>
            <a:off x="4658248" y="2317831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K1</a:t>
            </a:r>
            <a:endParaRPr lang="en-US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CD451B-B5AF-E44A-9B56-91F2F944C58C}"/>
              </a:ext>
            </a:extLst>
          </p:cNvPr>
          <p:cNvCxnSpPr>
            <a:cxnSpLocks/>
          </p:cNvCxnSpPr>
          <p:nvPr/>
        </p:nvCxnSpPr>
        <p:spPr>
          <a:xfrm>
            <a:off x="4175657" y="2590800"/>
            <a:ext cx="4725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41F37-9BBB-9E4B-84DB-D377CDEEFDF9}"/>
              </a:ext>
            </a:extLst>
          </p:cNvPr>
          <p:cNvSpPr/>
          <p:nvPr/>
        </p:nvSpPr>
        <p:spPr>
          <a:xfrm>
            <a:off x="3667242" y="23622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7B96D4-057F-F845-8369-7AFF4044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07" y="4252336"/>
            <a:ext cx="6540500" cy="189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299232-5CDA-534B-A432-8E75590092C3}"/>
                  </a:ext>
                </a:extLst>
              </p:cNvPr>
              <p:cNvSpPr txBox="1"/>
              <p:nvPr/>
            </p:nvSpPr>
            <p:spPr>
              <a:xfrm>
                <a:off x="8544605" y="4343400"/>
                <a:ext cx="298665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Intuition</a:t>
                </a:r>
                <a:r>
                  <a:rPr lang="en-US" sz="2400" dirty="0"/>
                  <a:t>: E</a:t>
                </a:r>
                <a:r>
                  <a:rPr lang="en-US" sz="2400" baseline="-25000" dirty="0"/>
                  <a:t>K2 </a:t>
                </a:r>
                <a:r>
                  <a:rPr lang="en-US" sz="2400" dirty="0"/>
                  <a:t>hides info about K1 unless collision. For q queries, chance of collision at most </a:t>
                </a:r>
              </a:p>
              <a:p>
                <a:r>
                  <a:rPr lang="en-US" sz="2400" dirty="0"/>
                  <a:t>	q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baseline="30000" dirty="0"/>
                  <a:t> </a:t>
                </a:r>
                <a:r>
                  <a:rPr lang="en-US" sz="2400" dirty="0"/>
                  <a:t>/ 2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299232-5CDA-534B-A432-8E7559009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605" y="4343400"/>
                <a:ext cx="2986658" cy="2308324"/>
              </a:xfrm>
              <a:prstGeom prst="rect">
                <a:avLst/>
              </a:prstGeom>
              <a:blipFill>
                <a:blip r:embed="rId4"/>
                <a:stretch>
                  <a:fillRect l="-2966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309BF0-FC61-D54F-B6C8-C36C82F9206A}"/>
                  </a:ext>
                </a:extLst>
              </p14:cNvPr>
              <p14:cNvContentPartPr/>
              <p14:nvPr/>
            </p14:nvContentPartPr>
            <p14:xfrm>
              <a:off x="857880" y="4952160"/>
              <a:ext cx="1156680" cy="253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309BF0-FC61-D54F-B6C8-C36C82F920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040" y="4888800"/>
                <a:ext cx="11880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38B08F-C5C2-5B43-A31D-CE7AC15D1E83}"/>
                  </a:ext>
                </a:extLst>
              </p14:cNvPr>
              <p14:cNvContentPartPr/>
              <p14:nvPr/>
            </p14:nvContentPartPr>
            <p14:xfrm>
              <a:off x="6448320" y="2405160"/>
              <a:ext cx="927000" cy="526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38B08F-C5C2-5B43-A31D-CE7AC15D1E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2480" y="2341800"/>
                <a:ext cx="95832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FCDCE5-8DC4-2C46-9681-A4FDDD6721C7}"/>
                  </a:ext>
                </a:extLst>
              </p14:cNvPr>
              <p14:cNvContentPartPr/>
              <p14:nvPr/>
            </p14:nvContentPartPr>
            <p14:xfrm>
              <a:off x="6554520" y="2510640"/>
              <a:ext cx="780840" cy="329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FCDCE5-8DC4-2C46-9681-A4FDDD6721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8680" y="2447280"/>
                <a:ext cx="8121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FB8F6E-245D-7045-93A2-5C39236EC50B}"/>
                  </a:ext>
                </a:extLst>
              </p14:cNvPr>
              <p14:cNvContentPartPr/>
              <p14:nvPr/>
            </p14:nvContentPartPr>
            <p14:xfrm>
              <a:off x="6687360" y="2066760"/>
              <a:ext cx="372960" cy="114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FB8F6E-245D-7045-93A2-5C39236EC5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1520" y="2003400"/>
                <a:ext cx="40428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9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Universal hash then PRF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44605" y="1676400"/>
            <a:ext cx="2986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Turns out this is a good construction for any H that is a (computational) </a:t>
            </a:r>
            <a:r>
              <a:rPr lang="en-US" sz="2400" b="1" i="1" dirty="0"/>
              <a:t>universal hash function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873FCA-C037-DC4F-B536-6352A06AF716}"/>
              </a:ext>
            </a:extLst>
          </p:cNvPr>
          <p:cNvSpPr/>
          <p:nvPr/>
        </p:nvSpPr>
        <p:spPr>
          <a:xfrm>
            <a:off x="65532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9BB697-C3D4-0C46-8EB2-AED9F183F899}"/>
              </a:ext>
            </a:extLst>
          </p:cNvPr>
          <p:cNvCxnSpPr/>
          <p:nvPr/>
        </p:nvCxnSpPr>
        <p:spPr>
          <a:xfrm rot="5400000">
            <a:off x="6763544" y="310704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E26B1-94B7-FC48-A367-790A071E4AF3}"/>
              </a:ext>
            </a:extLst>
          </p:cNvPr>
          <p:cNvSpPr/>
          <p:nvPr/>
        </p:nvSpPr>
        <p:spPr>
          <a:xfrm>
            <a:off x="6762023" y="3202294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9129BCB-8C35-844D-879B-E1C644862EE3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317995" y="2085188"/>
            <a:ext cx="1634065" cy="49425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36F288-4C38-A843-AD28-A4AB4E84F04F}"/>
              </a:ext>
            </a:extLst>
          </p:cNvPr>
          <p:cNvCxnSpPr>
            <a:cxnSpLocks/>
          </p:cNvCxnSpPr>
          <p:nvPr/>
        </p:nvCxnSpPr>
        <p:spPr>
          <a:xfrm>
            <a:off x="6952668" y="2085188"/>
            <a:ext cx="0" cy="302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FE39D4A1-04F5-4548-B951-2A5714787B93}"/>
              </a:ext>
            </a:extLst>
          </p:cNvPr>
          <p:cNvSpPr/>
          <p:nvPr/>
        </p:nvSpPr>
        <p:spPr>
          <a:xfrm rot="16200000">
            <a:off x="4254993" y="2236542"/>
            <a:ext cx="1440204" cy="6858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5680A-2EDE-6147-85C5-96DCB0DE8CD8}"/>
              </a:ext>
            </a:extLst>
          </p:cNvPr>
          <p:cNvSpPr txBox="1"/>
          <p:nvPr/>
        </p:nvSpPr>
        <p:spPr>
          <a:xfrm>
            <a:off x="4658248" y="2317831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K1</a:t>
            </a:r>
            <a:endParaRPr lang="en-US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CD451B-B5AF-E44A-9B56-91F2F944C58C}"/>
              </a:ext>
            </a:extLst>
          </p:cNvPr>
          <p:cNvCxnSpPr>
            <a:cxnSpLocks/>
          </p:cNvCxnSpPr>
          <p:nvPr/>
        </p:nvCxnSpPr>
        <p:spPr>
          <a:xfrm>
            <a:off x="4175657" y="2590800"/>
            <a:ext cx="4725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41F37-9BBB-9E4B-84DB-D377CDEEFDF9}"/>
              </a:ext>
            </a:extLst>
          </p:cNvPr>
          <p:cNvSpPr/>
          <p:nvPr/>
        </p:nvSpPr>
        <p:spPr>
          <a:xfrm>
            <a:off x="3667242" y="23622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299232-5CDA-534B-A432-8E75590092C3}"/>
                  </a:ext>
                </a:extLst>
              </p:cNvPr>
              <p:cNvSpPr txBox="1"/>
              <p:nvPr/>
            </p:nvSpPr>
            <p:spPr>
              <a:xfrm>
                <a:off x="8544605" y="4343400"/>
                <a:ext cx="298665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Intuition</a:t>
                </a:r>
                <a:r>
                  <a:rPr lang="en-US" sz="2400" dirty="0"/>
                  <a:t>: E</a:t>
                </a:r>
                <a:r>
                  <a:rPr lang="en-US" sz="2400" baseline="-25000" dirty="0"/>
                  <a:t>K2 </a:t>
                </a:r>
                <a:r>
                  <a:rPr lang="en-US" sz="2400" dirty="0"/>
                  <a:t>hides info about K1 unless collision. For q queries, chance of collision at most </a:t>
                </a:r>
              </a:p>
              <a:p>
                <a:r>
                  <a:rPr lang="en-US" sz="2400" dirty="0"/>
                  <a:t>	q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baseline="30000" dirty="0"/>
                  <a:t> </a:t>
                </a:r>
                <a:r>
                  <a:rPr lang="en-US" sz="2400" dirty="0"/>
                  <a:t>/ 2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299232-5CDA-534B-A432-8E7559009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605" y="4343400"/>
                <a:ext cx="2986658" cy="2308324"/>
              </a:xfrm>
              <a:prstGeom prst="rect">
                <a:avLst/>
              </a:prstGeom>
              <a:blipFill>
                <a:blip r:embed="rId3"/>
                <a:stretch>
                  <a:fillRect l="-2966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62AFC8-F806-B64E-AC46-27C183A61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58" y="4055219"/>
            <a:ext cx="2905242" cy="1812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DD8DE-104D-1641-B29F-7920A795072F}"/>
              </a:ext>
            </a:extLst>
          </p:cNvPr>
          <p:cNvSpPr txBox="1"/>
          <p:nvPr/>
        </p:nvSpPr>
        <p:spPr>
          <a:xfrm>
            <a:off x="847105" y="3523721"/>
            <a:ext cx="412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Computational almost universal (</a:t>
            </a:r>
            <a:r>
              <a:rPr lang="en-US" sz="2000" dirty="0" err="1"/>
              <a:t>cAU</a:t>
            </a:r>
            <a:r>
              <a:rPr lang="en-US" sz="2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84446-5E9A-6D47-9029-750BE3C5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29" y="6099235"/>
            <a:ext cx="40005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C22EA-CEC2-7642-84A3-9BED13E039DB}"/>
              </a:ext>
            </a:extLst>
          </p:cNvPr>
          <p:cNvSpPr txBox="1"/>
          <p:nvPr/>
        </p:nvSpPr>
        <p:spPr>
          <a:xfrm>
            <a:off x="4792133" y="4202425"/>
            <a:ext cx="2308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can limit to computational adversaries</a:t>
            </a:r>
          </a:p>
        </p:txBody>
      </p:sp>
    </p:spTree>
    <p:extLst>
      <p:ext uri="{BB962C8B-B14F-4D97-AF65-F5344CB8AC3E}">
        <p14:creationId xmlns:p14="http://schemas.microsoft.com/office/powerpoint/2010/main" val="322949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Universal hash then PRF approach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873FCA-C037-DC4F-B536-6352A06AF716}"/>
              </a:ext>
            </a:extLst>
          </p:cNvPr>
          <p:cNvSpPr/>
          <p:nvPr/>
        </p:nvSpPr>
        <p:spPr>
          <a:xfrm>
            <a:off x="65532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9BB697-C3D4-0C46-8EB2-AED9F183F899}"/>
              </a:ext>
            </a:extLst>
          </p:cNvPr>
          <p:cNvCxnSpPr/>
          <p:nvPr/>
        </p:nvCxnSpPr>
        <p:spPr>
          <a:xfrm rot="5400000">
            <a:off x="6763544" y="310704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E26B1-94B7-FC48-A367-790A071E4AF3}"/>
              </a:ext>
            </a:extLst>
          </p:cNvPr>
          <p:cNvSpPr/>
          <p:nvPr/>
        </p:nvSpPr>
        <p:spPr>
          <a:xfrm>
            <a:off x="6762023" y="3202294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9129BCB-8C35-844D-879B-E1C644862EE3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317995" y="2085188"/>
            <a:ext cx="1634065" cy="49425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36F288-4C38-A843-AD28-A4AB4E84F04F}"/>
              </a:ext>
            </a:extLst>
          </p:cNvPr>
          <p:cNvCxnSpPr>
            <a:cxnSpLocks/>
          </p:cNvCxnSpPr>
          <p:nvPr/>
        </p:nvCxnSpPr>
        <p:spPr>
          <a:xfrm>
            <a:off x="6952668" y="2085188"/>
            <a:ext cx="0" cy="302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FE39D4A1-04F5-4548-B951-2A5714787B93}"/>
              </a:ext>
            </a:extLst>
          </p:cNvPr>
          <p:cNvSpPr/>
          <p:nvPr/>
        </p:nvSpPr>
        <p:spPr>
          <a:xfrm rot="16200000">
            <a:off x="4254993" y="2236542"/>
            <a:ext cx="1440204" cy="6858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5680A-2EDE-6147-85C5-96DCB0DE8CD8}"/>
              </a:ext>
            </a:extLst>
          </p:cNvPr>
          <p:cNvSpPr txBox="1"/>
          <p:nvPr/>
        </p:nvSpPr>
        <p:spPr>
          <a:xfrm>
            <a:off x="4658248" y="2317831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K1</a:t>
            </a:r>
            <a:endParaRPr lang="en-US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CD451B-B5AF-E44A-9B56-91F2F944C58C}"/>
              </a:ext>
            </a:extLst>
          </p:cNvPr>
          <p:cNvCxnSpPr>
            <a:cxnSpLocks/>
          </p:cNvCxnSpPr>
          <p:nvPr/>
        </p:nvCxnSpPr>
        <p:spPr>
          <a:xfrm>
            <a:off x="4175657" y="2590800"/>
            <a:ext cx="4725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41F37-9BBB-9E4B-84DB-D377CDEEFDF9}"/>
              </a:ext>
            </a:extLst>
          </p:cNvPr>
          <p:cNvSpPr/>
          <p:nvPr/>
        </p:nvSpPr>
        <p:spPr>
          <a:xfrm>
            <a:off x="3667242" y="23622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2AFC8-F806-B64E-AC46-27C183A61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58" y="4055219"/>
            <a:ext cx="2905242" cy="1812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DD8DE-104D-1641-B29F-7920A795072F}"/>
              </a:ext>
            </a:extLst>
          </p:cNvPr>
          <p:cNvSpPr txBox="1"/>
          <p:nvPr/>
        </p:nvSpPr>
        <p:spPr>
          <a:xfrm>
            <a:off x="847105" y="3523721"/>
            <a:ext cx="412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Computational almost universal (</a:t>
            </a:r>
            <a:r>
              <a:rPr lang="en-US" sz="2000" dirty="0" err="1"/>
              <a:t>cAU</a:t>
            </a:r>
            <a:r>
              <a:rPr lang="en-US" sz="2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84446-5E9A-6D47-9029-750BE3C56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29" y="6099235"/>
            <a:ext cx="40005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09609E-B9B8-E142-9AE4-B65BC6ADC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835400"/>
            <a:ext cx="6553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5A75-F135-E947-BEAB-78ED8BE5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Generic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98F80-D208-F04F-B68A-0E5DC45A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CCAADE-4C16-EB4A-A7E0-ADD17A604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4525963"/>
          </a:xfrm>
        </p:spPr>
        <p:txBody>
          <a:bodyPr/>
          <a:lstStyle/>
          <a:p>
            <a:r>
              <a:rPr lang="en-US" dirty="0"/>
              <a:t>Combine CPA-secure scheme with a UF-CMA MAC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0513C-48CD-0841-B877-6B061A7BDF8F}"/>
              </a:ext>
            </a:extLst>
          </p:cNvPr>
          <p:cNvSpPr/>
          <p:nvPr/>
        </p:nvSpPr>
        <p:spPr>
          <a:xfrm>
            <a:off x="6052642" y="4338935"/>
            <a:ext cx="4539158" cy="22904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54398-51A4-4647-A796-766C3A236FA4}"/>
              </a:ext>
            </a:extLst>
          </p:cNvPr>
          <p:cNvSpPr/>
          <p:nvPr/>
        </p:nvSpPr>
        <p:spPr>
          <a:xfrm>
            <a:off x="6052642" y="1752600"/>
            <a:ext cx="4539158" cy="2290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F02BA3-DFCC-1549-A60C-E146DE219C15}"/>
              </a:ext>
            </a:extLst>
          </p:cNvPr>
          <p:cNvSpPr/>
          <p:nvPr/>
        </p:nvSpPr>
        <p:spPr>
          <a:xfrm>
            <a:off x="6795072" y="2595264"/>
            <a:ext cx="116234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0E187B-DEDF-A648-94D3-DD54692DF5D9}"/>
              </a:ext>
            </a:extLst>
          </p:cNvPr>
          <p:cNvSpPr/>
          <p:nvPr/>
        </p:nvSpPr>
        <p:spPr>
          <a:xfrm>
            <a:off x="7162801" y="175260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DED709-6321-B54A-BAB4-B6B20F1C7495}"/>
              </a:ext>
            </a:extLst>
          </p:cNvPr>
          <p:cNvCxnSpPr/>
          <p:nvPr/>
        </p:nvCxnSpPr>
        <p:spPr>
          <a:xfrm>
            <a:off x="6457429" y="290006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AFDA7-E753-8F4F-AA7C-943745D0674C}"/>
              </a:ext>
            </a:extLst>
          </p:cNvPr>
          <p:cNvSpPr/>
          <p:nvPr/>
        </p:nvSpPr>
        <p:spPr>
          <a:xfrm>
            <a:off x="6052642" y="26670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AD58AD-125B-2F46-B5C6-8C835AC97CC4}"/>
              </a:ext>
            </a:extLst>
          </p:cNvPr>
          <p:cNvSpPr/>
          <p:nvPr/>
        </p:nvSpPr>
        <p:spPr>
          <a:xfrm>
            <a:off x="8700071" y="2595264"/>
            <a:ext cx="116194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CF0A51-CAF0-D547-B810-5D19D909C831}"/>
              </a:ext>
            </a:extLst>
          </p:cNvPr>
          <p:cNvCxnSpPr/>
          <p:nvPr/>
        </p:nvCxnSpPr>
        <p:spPr>
          <a:xfrm flipH="1">
            <a:off x="9862010" y="2900064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B0A2-D2A4-4447-8598-6FA309145030}"/>
              </a:ext>
            </a:extLst>
          </p:cNvPr>
          <p:cNvSpPr/>
          <p:nvPr/>
        </p:nvSpPr>
        <p:spPr>
          <a:xfrm>
            <a:off x="10091242" y="2669232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10469-4D16-B64B-B162-41A802BD5AE4}"/>
              </a:ext>
            </a:extLst>
          </p:cNvPr>
          <p:cNvCxnSpPr/>
          <p:nvPr/>
        </p:nvCxnSpPr>
        <p:spPr>
          <a:xfrm>
            <a:off x="73914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7AA47-7E65-3E48-BCC1-03F134D51C2F}"/>
              </a:ext>
            </a:extLst>
          </p:cNvPr>
          <p:cNvCxnSpPr/>
          <p:nvPr/>
        </p:nvCxnSpPr>
        <p:spPr>
          <a:xfrm>
            <a:off x="7391400" y="22142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D524F-86FE-DC4A-964F-A41647D853FD}"/>
              </a:ext>
            </a:extLst>
          </p:cNvPr>
          <p:cNvSpPr/>
          <p:nvPr/>
        </p:nvSpPr>
        <p:spPr>
          <a:xfrm>
            <a:off x="7212319" y="358140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0FE57-A932-594D-A2DF-83C852216400}"/>
              </a:ext>
            </a:extLst>
          </p:cNvPr>
          <p:cNvSpPr/>
          <p:nvPr/>
        </p:nvSpPr>
        <p:spPr>
          <a:xfrm>
            <a:off x="9067800" y="35769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22663-2157-DA42-8C1F-26D1BF643201}"/>
              </a:ext>
            </a:extLst>
          </p:cNvPr>
          <p:cNvCxnSpPr/>
          <p:nvPr/>
        </p:nvCxnSpPr>
        <p:spPr>
          <a:xfrm>
            <a:off x="92202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3E94EB-E5CF-2142-A46F-320C7B9AE4A1}"/>
              </a:ext>
            </a:extLst>
          </p:cNvPr>
          <p:cNvCxnSpPr>
            <a:stCxn id="17" idx="3"/>
            <a:endCxn id="12" idx="0"/>
          </p:cNvCxnSpPr>
          <p:nvPr/>
        </p:nvCxnSpPr>
        <p:spPr>
          <a:xfrm flipV="1">
            <a:off x="7561091" y="2595264"/>
            <a:ext cx="1719950" cy="1216968"/>
          </a:xfrm>
          <a:prstGeom prst="bentConnector4">
            <a:avLst>
              <a:gd name="adj1" fmla="val 44272"/>
              <a:gd name="adj2" fmla="val 1187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054BA6-BF3E-454B-8535-7D09D1A4A5B3}"/>
              </a:ext>
            </a:extLst>
          </p:cNvPr>
          <p:cNvSpPr/>
          <p:nvPr/>
        </p:nvSpPr>
        <p:spPr>
          <a:xfrm>
            <a:off x="6781801" y="5329534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9B582-7456-1149-8569-3C18485F88E5}"/>
              </a:ext>
            </a:extLst>
          </p:cNvPr>
          <p:cNvSpPr/>
          <p:nvPr/>
        </p:nvSpPr>
        <p:spPr>
          <a:xfrm>
            <a:off x="8162792" y="433447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3AAAB-129D-4849-9502-44BE09F09718}"/>
              </a:ext>
            </a:extLst>
          </p:cNvPr>
          <p:cNvSpPr/>
          <p:nvPr/>
        </p:nvSpPr>
        <p:spPr>
          <a:xfrm>
            <a:off x="8686800" y="5329534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2044D-93DA-E340-AC77-C9F123E51F70}"/>
              </a:ext>
            </a:extLst>
          </p:cNvPr>
          <p:cNvCxnSpPr/>
          <p:nvPr/>
        </p:nvCxnSpPr>
        <p:spPr>
          <a:xfrm>
            <a:off x="737812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4E2DA3-1256-754A-8D90-133DE910C9D3}"/>
              </a:ext>
            </a:extLst>
          </p:cNvPr>
          <p:cNvCxnSpPr/>
          <p:nvPr/>
        </p:nvCxnSpPr>
        <p:spPr>
          <a:xfrm flipH="1">
            <a:off x="7378130" y="5055512"/>
            <a:ext cx="13271" cy="274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71C564-CBA7-6046-908B-843E116DF614}"/>
              </a:ext>
            </a:extLst>
          </p:cNvPr>
          <p:cNvSpPr/>
          <p:nvPr/>
        </p:nvSpPr>
        <p:spPr>
          <a:xfrm>
            <a:off x="7199048" y="616327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941ECA3-BA30-BA44-8C1B-E74CE3D70476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>
            <a:off x="8610600" y="4565302"/>
            <a:ext cx="6571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69CCB-0073-B84C-84E7-39E0599EDF56}"/>
              </a:ext>
            </a:extLst>
          </p:cNvPr>
          <p:cNvSpPr txBox="1"/>
          <p:nvPr/>
        </p:nvSpPr>
        <p:spPr>
          <a:xfrm>
            <a:off x="2026232" y="2057400"/>
            <a:ext cx="3365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ways to combine:</a:t>
            </a:r>
          </a:p>
          <a:p>
            <a:r>
              <a:rPr lang="en-US" sz="2400" dirty="0">
                <a:solidFill>
                  <a:srgbClr val="660066"/>
                </a:solidFill>
              </a:rPr>
              <a:t>(1) encrypt-then-mac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(2) mac-then-encrypt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(3) encrypt-and-mac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45F6E86-8163-7542-8193-F92B400BA582}"/>
              </a:ext>
            </a:extLst>
          </p:cNvPr>
          <p:cNvCxnSpPr>
            <a:stCxn id="23" idx="2"/>
            <a:endCxn id="30" idx="3"/>
          </p:cNvCxnSpPr>
          <p:nvPr/>
        </p:nvCxnSpPr>
        <p:spPr>
          <a:xfrm rot="5400000" flipH="1">
            <a:off x="8117325" y="4562322"/>
            <a:ext cx="857309" cy="1443583"/>
          </a:xfrm>
          <a:prstGeom prst="bentConnector4">
            <a:avLst>
              <a:gd name="adj1" fmla="val -26665"/>
              <a:gd name="adj2" fmla="val 70122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C29E3-A2B2-B54B-8624-F86AF41941CB}"/>
              </a:ext>
            </a:extLst>
          </p:cNvPr>
          <p:cNvSpPr txBox="1"/>
          <p:nvPr/>
        </p:nvSpPr>
        <p:spPr>
          <a:xfrm>
            <a:off x="6934201" y="465540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|| T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06B8562-4D22-9A4B-B22F-0D0CCE83D3DD}"/>
              </a:ext>
            </a:extLst>
          </p:cNvPr>
          <p:cNvCxnSpPr>
            <a:stCxn id="22" idx="1"/>
            <a:endCxn id="30" idx="1"/>
          </p:cNvCxnSpPr>
          <p:nvPr/>
        </p:nvCxnSpPr>
        <p:spPr>
          <a:xfrm rot="10800000" flipV="1">
            <a:off x="6934202" y="4565302"/>
            <a:ext cx="1228591" cy="290155"/>
          </a:xfrm>
          <a:prstGeom prst="bentConnector3">
            <a:avLst>
              <a:gd name="adj1" fmla="val 11860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A4EBF7-4E89-5D48-8245-43DD6345C1BD}"/>
              </a:ext>
            </a:extLst>
          </p:cNvPr>
          <p:cNvCxnSpPr/>
          <p:nvPr/>
        </p:nvCxnSpPr>
        <p:spPr>
          <a:xfrm flipH="1">
            <a:off x="9862010" y="5484167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42F69E5-0535-2948-B414-E744629F24F8}"/>
              </a:ext>
            </a:extLst>
          </p:cNvPr>
          <p:cNvSpPr/>
          <p:nvPr/>
        </p:nvSpPr>
        <p:spPr>
          <a:xfrm>
            <a:off x="10091242" y="52533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72565B-FD8B-6E46-A162-621AA7E2ED80}"/>
              </a:ext>
            </a:extLst>
          </p:cNvPr>
          <p:cNvCxnSpPr/>
          <p:nvPr/>
        </p:nvCxnSpPr>
        <p:spPr>
          <a:xfrm>
            <a:off x="6424587" y="555813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9CD57E-67B0-1C43-B0F2-2166CBCDEE4D}"/>
              </a:ext>
            </a:extLst>
          </p:cNvPr>
          <p:cNvSpPr/>
          <p:nvPr/>
        </p:nvSpPr>
        <p:spPr>
          <a:xfrm>
            <a:off x="6019800" y="532507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227001-AB23-1A4F-AE6C-BF1FCADF5804}"/>
              </a:ext>
            </a:extLst>
          </p:cNvPr>
          <p:cNvSpPr/>
          <p:nvPr/>
        </p:nvSpPr>
        <p:spPr>
          <a:xfrm>
            <a:off x="1752600" y="4343400"/>
            <a:ext cx="4038600" cy="2290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D33562-611C-704F-B3CF-5F277F316C1C}"/>
              </a:ext>
            </a:extLst>
          </p:cNvPr>
          <p:cNvSpPr/>
          <p:nvPr/>
        </p:nvSpPr>
        <p:spPr>
          <a:xfrm>
            <a:off x="2495260" y="5333999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8AC4-CA8C-0540-86D7-66F545E5DC7B}"/>
              </a:ext>
            </a:extLst>
          </p:cNvPr>
          <p:cNvSpPr/>
          <p:nvPr/>
        </p:nvSpPr>
        <p:spPr>
          <a:xfrm>
            <a:off x="3666992" y="4338935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398243-2F90-3E46-A38C-137AB38D1D37}"/>
              </a:ext>
            </a:extLst>
          </p:cNvPr>
          <p:cNvSpPr/>
          <p:nvPr/>
        </p:nvSpPr>
        <p:spPr>
          <a:xfrm>
            <a:off x="3886200" y="5333999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00DF40-9846-A645-A829-0E231053628D}"/>
              </a:ext>
            </a:extLst>
          </p:cNvPr>
          <p:cNvCxnSpPr/>
          <p:nvPr/>
        </p:nvCxnSpPr>
        <p:spPr>
          <a:xfrm>
            <a:off x="3091588" y="5791199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D00E055-5897-554B-BEEA-1F07B2CE190C}"/>
              </a:ext>
            </a:extLst>
          </p:cNvPr>
          <p:cNvSpPr/>
          <p:nvPr/>
        </p:nvSpPr>
        <p:spPr>
          <a:xfrm>
            <a:off x="2912507" y="6167735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2460A48-1E31-B141-B890-AB7E545EC678}"/>
              </a:ext>
            </a:extLst>
          </p:cNvPr>
          <p:cNvCxnSpPr>
            <a:stCxn id="38" idx="3"/>
            <a:endCxn id="39" idx="0"/>
          </p:cNvCxnSpPr>
          <p:nvPr/>
        </p:nvCxnSpPr>
        <p:spPr>
          <a:xfrm>
            <a:off x="4114800" y="4569767"/>
            <a:ext cx="3523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EC8B90E-127B-7E4B-865A-81A8B1DE1F0F}"/>
              </a:ext>
            </a:extLst>
          </p:cNvPr>
          <p:cNvCxnSpPr>
            <a:stCxn id="38" idx="1"/>
            <a:endCxn id="37" idx="0"/>
          </p:cNvCxnSpPr>
          <p:nvPr/>
        </p:nvCxnSpPr>
        <p:spPr>
          <a:xfrm rot="10800000" flipV="1">
            <a:off x="3076432" y="4569767"/>
            <a:ext cx="590561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C36E17-F44B-874B-BA0F-37C1DCB94771}"/>
              </a:ext>
            </a:extLst>
          </p:cNvPr>
          <p:cNvCxnSpPr/>
          <p:nvPr/>
        </p:nvCxnSpPr>
        <p:spPr>
          <a:xfrm flipH="1">
            <a:off x="5061410" y="5488632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34E897A-66B4-ED46-BBEF-533BE397E190}"/>
              </a:ext>
            </a:extLst>
          </p:cNvPr>
          <p:cNvSpPr/>
          <p:nvPr/>
        </p:nvSpPr>
        <p:spPr>
          <a:xfrm>
            <a:off x="5290642" y="52578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9B4430-3809-8C40-A8B3-40764C8F9990}"/>
              </a:ext>
            </a:extLst>
          </p:cNvPr>
          <p:cNvCxnSpPr/>
          <p:nvPr/>
        </p:nvCxnSpPr>
        <p:spPr>
          <a:xfrm>
            <a:off x="2138046" y="5562599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C9DF34A-67D2-6B4C-9557-9AA4537A248F}"/>
              </a:ext>
            </a:extLst>
          </p:cNvPr>
          <p:cNvSpPr/>
          <p:nvPr/>
        </p:nvSpPr>
        <p:spPr>
          <a:xfrm>
            <a:off x="1752600" y="53295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199CF0-3137-F546-9E43-50BA53BA6F53}"/>
              </a:ext>
            </a:extLst>
          </p:cNvPr>
          <p:cNvCxnSpPr/>
          <p:nvPr/>
        </p:nvCxnSpPr>
        <p:spPr>
          <a:xfrm>
            <a:off x="447850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002AC-5512-6B46-8A6F-8B8C089C5A67}"/>
              </a:ext>
            </a:extLst>
          </p:cNvPr>
          <p:cNvSpPr/>
          <p:nvPr/>
        </p:nvSpPr>
        <p:spPr>
          <a:xfrm>
            <a:off x="4304536" y="6163270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C33937-B60B-E441-9B37-574CC4BE0CEA}"/>
              </a:ext>
            </a:extLst>
          </p:cNvPr>
          <p:cNvSpPr txBox="1"/>
          <p:nvPr/>
        </p:nvSpPr>
        <p:spPr>
          <a:xfrm>
            <a:off x="6078712" y="184493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51FC01-D54D-2142-8638-86795E626F79}"/>
              </a:ext>
            </a:extLst>
          </p:cNvPr>
          <p:cNvSpPr txBox="1"/>
          <p:nvPr/>
        </p:nvSpPr>
        <p:spPr>
          <a:xfrm>
            <a:off x="6035354" y="435060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C1A989-D34B-EC43-BE25-340C7BB2344C}"/>
              </a:ext>
            </a:extLst>
          </p:cNvPr>
          <p:cNvSpPr txBox="1"/>
          <p:nvPr/>
        </p:nvSpPr>
        <p:spPr>
          <a:xfrm>
            <a:off x="1752601" y="4338934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A9F0C9-3433-7F49-96C3-FD99567F20DD}"/>
              </a:ext>
            </a:extLst>
          </p:cNvPr>
          <p:cNvCxnSpPr/>
          <p:nvPr/>
        </p:nvCxnSpPr>
        <p:spPr>
          <a:xfrm>
            <a:off x="2495260" y="4334470"/>
            <a:ext cx="2838740" cy="25190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6B9B69-7E6A-FA41-8826-57813C6A83EF}"/>
              </a:ext>
            </a:extLst>
          </p:cNvPr>
          <p:cNvCxnSpPr/>
          <p:nvPr/>
        </p:nvCxnSpPr>
        <p:spPr>
          <a:xfrm flipH="1">
            <a:off x="2495260" y="4211598"/>
            <a:ext cx="2566150" cy="2794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4F53E4-879F-2A42-AD0F-35D97EAFDFE7}"/>
              </a:ext>
            </a:extLst>
          </p:cNvPr>
          <p:cNvCxnSpPr/>
          <p:nvPr/>
        </p:nvCxnSpPr>
        <p:spPr>
          <a:xfrm>
            <a:off x="6710046" y="4034134"/>
            <a:ext cx="3195954" cy="2895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0F07E3-1287-6C4D-AE88-172177A243AD}"/>
              </a:ext>
            </a:extLst>
          </p:cNvPr>
          <p:cNvCxnSpPr/>
          <p:nvPr/>
        </p:nvCxnSpPr>
        <p:spPr>
          <a:xfrm flipH="1">
            <a:off x="7067260" y="3962400"/>
            <a:ext cx="2457740" cy="31197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950314-5DEF-6D40-A120-8F61C10BF96F}"/>
              </a:ext>
            </a:extLst>
          </p:cNvPr>
          <p:cNvCxnSpPr/>
          <p:nvPr/>
        </p:nvCxnSpPr>
        <p:spPr>
          <a:xfrm>
            <a:off x="1796590" y="30480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D0CFFF-FED6-1E42-948F-322CCCB8D959}"/>
              </a:ext>
            </a:extLst>
          </p:cNvPr>
          <p:cNvCxnSpPr/>
          <p:nvPr/>
        </p:nvCxnSpPr>
        <p:spPr>
          <a:xfrm>
            <a:off x="1796590" y="33528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106EB1-FDA7-2D44-87DB-7B71231FA2F9}"/>
                  </a:ext>
                </a:extLst>
              </p14:cNvPr>
              <p14:cNvContentPartPr/>
              <p14:nvPr/>
            </p14:nvContentPartPr>
            <p14:xfrm>
              <a:off x="4159440" y="6261120"/>
              <a:ext cx="581400" cy="30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106EB1-FDA7-2D44-87DB-7B71231FA2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3600" y="6197760"/>
                <a:ext cx="612720" cy="4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5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92E9-CFAA-A541-85C3-7643B47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Towards ROR-CCA:  OCB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A233-36E5-B847-A914-17E1EB70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D7901-767B-164A-AB54-D160FE991CB9}"/>
              </a:ext>
            </a:extLst>
          </p:cNvPr>
          <p:cNvSpPr/>
          <p:nvPr/>
        </p:nvSpPr>
        <p:spPr>
          <a:xfrm>
            <a:off x="24384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F7F4B-E57C-DD4C-B918-497A82EE7914}"/>
              </a:ext>
            </a:extLst>
          </p:cNvPr>
          <p:cNvSpPr/>
          <p:nvPr/>
        </p:nvSpPr>
        <p:spPr>
          <a:xfrm>
            <a:off x="388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A166D-02B0-2042-AE81-FBC27F81A654}"/>
              </a:ext>
            </a:extLst>
          </p:cNvPr>
          <p:cNvSpPr/>
          <p:nvPr/>
        </p:nvSpPr>
        <p:spPr>
          <a:xfrm>
            <a:off x="5410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46B6E-5F1E-5C41-BC05-6572A992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198289"/>
            <a:ext cx="5080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9CFAF-898B-8B47-BE03-899491F1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3198289"/>
            <a:ext cx="5207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C7792-FFED-A54E-B7CA-56C5867CC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198289"/>
            <a:ext cx="520700" cy="330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A82EEB-2545-D541-9AF7-FF8FDF9F8B0D}"/>
              </a:ext>
            </a:extLst>
          </p:cNvPr>
          <p:cNvCxnSpPr/>
          <p:nvPr/>
        </p:nvCxnSpPr>
        <p:spPr>
          <a:xfrm>
            <a:off x="28194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8DAD27-9F37-7343-BE02-3E07D9475070}"/>
              </a:ext>
            </a:extLst>
          </p:cNvPr>
          <p:cNvCxnSpPr/>
          <p:nvPr/>
        </p:nvCxnSpPr>
        <p:spPr>
          <a:xfrm>
            <a:off x="426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AEC21-2AED-C74E-B2B6-B4D4F9958528}"/>
              </a:ext>
            </a:extLst>
          </p:cNvPr>
          <p:cNvCxnSpPr/>
          <p:nvPr/>
        </p:nvCxnSpPr>
        <p:spPr>
          <a:xfrm>
            <a:off x="5791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3F6C1-0677-604F-AE7A-7FD1C6523BC0}"/>
              </a:ext>
            </a:extLst>
          </p:cNvPr>
          <p:cNvCxnSpPr/>
          <p:nvPr/>
        </p:nvCxnSpPr>
        <p:spPr>
          <a:xfrm>
            <a:off x="5791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D87173-5011-DE42-ADC1-1C250966AA52}"/>
              </a:ext>
            </a:extLst>
          </p:cNvPr>
          <p:cNvCxnSpPr/>
          <p:nvPr/>
        </p:nvCxnSpPr>
        <p:spPr>
          <a:xfrm>
            <a:off x="426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7C90B9-956D-6C45-AB26-FAC7DC9D3E18}"/>
              </a:ext>
            </a:extLst>
          </p:cNvPr>
          <p:cNvCxnSpPr/>
          <p:nvPr/>
        </p:nvCxnSpPr>
        <p:spPr>
          <a:xfrm>
            <a:off x="28194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E3D9EE-14B1-7A49-82AC-456D76151C96}"/>
              </a:ext>
            </a:extLst>
          </p:cNvPr>
          <p:cNvSpPr txBox="1"/>
          <p:nvPr/>
        </p:nvSpPr>
        <p:spPr>
          <a:xfrm>
            <a:off x="25908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939FD-ADCA-7542-9F34-C171EC0AF491}"/>
              </a:ext>
            </a:extLst>
          </p:cNvPr>
          <p:cNvSpPr txBox="1"/>
          <p:nvPr/>
        </p:nvSpPr>
        <p:spPr>
          <a:xfrm>
            <a:off x="40176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7870E-37C2-3E4B-8D1C-573B6D7E0B3B}"/>
              </a:ext>
            </a:extLst>
          </p:cNvPr>
          <p:cNvSpPr txBox="1"/>
          <p:nvPr/>
        </p:nvSpPr>
        <p:spPr>
          <a:xfrm>
            <a:off x="5567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006C4-6825-DA4A-96D5-B2881CA58977}"/>
              </a:ext>
            </a:extLst>
          </p:cNvPr>
          <p:cNvSpPr txBox="1"/>
          <p:nvPr/>
        </p:nvSpPr>
        <p:spPr>
          <a:xfrm>
            <a:off x="25908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14C32-87FE-2C43-B7AA-A64758302889}"/>
              </a:ext>
            </a:extLst>
          </p:cNvPr>
          <p:cNvSpPr txBox="1"/>
          <p:nvPr/>
        </p:nvSpPr>
        <p:spPr>
          <a:xfrm>
            <a:off x="40176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B14A9-66BC-7248-AC2A-57BA77E1CD3B}"/>
              </a:ext>
            </a:extLst>
          </p:cNvPr>
          <p:cNvSpPr txBox="1"/>
          <p:nvPr/>
        </p:nvSpPr>
        <p:spPr>
          <a:xfrm>
            <a:off x="5567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0B9058-4990-D44F-8835-B3FEC8CA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47281"/>
            <a:ext cx="2438400" cy="62297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AF713-0882-A14D-A5C8-99DF7E1B23CB}"/>
              </a:ext>
            </a:extLst>
          </p:cNvPr>
          <p:cNvSpPr txBox="1"/>
          <p:nvPr/>
        </p:nvSpPr>
        <p:spPr>
          <a:xfrm>
            <a:off x="685800" y="1295400"/>
            <a:ext cx="7910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 our OCB CPA-core scheme using tweakable block cipher</a:t>
            </a:r>
          </a:p>
          <a:p>
            <a:r>
              <a:rPr lang="en-US" sz="2400" dirty="0"/>
              <a:t>(assume only allow |M| = 3n):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8002A-7FF6-D44B-8C3A-537D0A58B20E}"/>
              </a:ext>
            </a:extLst>
          </p:cNvPr>
          <p:cNvSpPr txBox="1"/>
          <p:nvPr/>
        </p:nvSpPr>
        <p:spPr>
          <a:xfrm>
            <a:off x="700421" y="5036403"/>
            <a:ext cx="396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decryption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CF16A-E7E2-334F-AE92-5042D39250A1}"/>
                  </a:ext>
                </a:extLst>
              </p:cNvPr>
              <p:cNvSpPr txBox="1"/>
              <p:nvPr/>
            </p:nvSpPr>
            <p:spPr>
              <a:xfrm>
                <a:off x="1524000" y="5486400"/>
                <a:ext cx="65862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Decrypt C1, C2, C3 to get back M1, M2, M3</a:t>
                </a:r>
              </a:p>
              <a:p>
                <a:r>
                  <a:rPr lang="en-US" sz="2400" dirty="0"/>
                  <a:t>Recompute T’, check that it equals T. If not return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Return M1 || M2 || M3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CF16A-E7E2-334F-AE92-5042D3925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486400"/>
                <a:ext cx="6586290" cy="1200329"/>
              </a:xfrm>
              <a:prstGeom prst="rect">
                <a:avLst/>
              </a:prstGeom>
              <a:blipFill>
                <a:blip r:embed="rId6"/>
                <a:stretch>
                  <a:fillRect l="-1541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83DF072-6A14-9A4F-AD4A-FA77FE558072}"/>
              </a:ext>
            </a:extLst>
          </p:cNvPr>
          <p:cNvSpPr txBox="1"/>
          <p:nvPr/>
        </p:nvSpPr>
        <p:spPr>
          <a:xfrm>
            <a:off x="417454" y="2798552"/>
            <a:ext cx="1030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</a:t>
            </a:r>
          </a:p>
          <a:p>
            <a:r>
              <a:rPr lang="en-US" dirty="0"/>
              <a:t>random </a:t>
            </a:r>
          </a:p>
          <a:p>
            <a:r>
              <a:rPr lang="en-US" dirty="0"/>
              <a:t>IV/nonce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86ABB-9FA6-0541-A1C6-18EEA703463C}"/>
              </a:ext>
            </a:extLst>
          </p:cNvPr>
          <p:cNvSpPr txBox="1"/>
          <p:nvPr/>
        </p:nvSpPr>
        <p:spPr>
          <a:xfrm>
            <a:off x="1385857" y="405026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 = 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7C84A-190E-C34A-8B9E-BE82ED862EE9}"/>
              </a:ext>
            </a:extLst>
          </p:cNvPr>
          <p:cNvSpPr/>
          <p:nvPr/>
        </p:nvSpPr>
        <p:spPr>
          <a:xfrm>
            <a:off x="6891808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5055FF-A80A-1D43-A941-82629F889797}"/>
              </a:ext>
            </a:extLst>
          </p:cNvPr>
          <p:cNvCxnSpPr/>
          <p:nvPr/>
        </p:nvCxnSpPr>
        <p:spPr>
          <a:xfrm>
            <a:off x="7272808" y="2611978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9E81EA-07C6-E64E-85B0-C13D1381BEFC}"/>
              </a:ext>
            </a:extLst>
          </p:cNvPr>
          <p:cNvCxnSpPr/>
          <p:nvPr/>
        </p:nvCxnSpPr>
        <p:spPr>
          <a:xfrm>
            <a:off x="7272808" y="363008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614505-EC2C-E14A-888D-E84ACFA863A3}"/>
                  </a:ext>
                </a:extLst>
              </p:cNvPr>
              <p:cNvSpPr txBox="1"/>
              <p:nvPr/>
            </p:nvSpPr>
            <p:spPr>
              <a:xfrm>
                <a:off x="6400800" y="2271638"/>
                <a:ext cx="1797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/>
                  <a:t> M2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/>
                  <a:t> M3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614505-EC2C-E14A-888D-E84ACFA86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271638"/>
                <a:ext cx="1797287" cy="369332"/>
              </a:xfrm>
              <a:prstGeom prst="rect">
                <a:avLst/>
              </a:prstGeom>
              <a:blipFill>
                <a:blip r:embed="rId7"/>
                <a:stretch>
                  <a:fillRect l="-2817" t="-6667" r="-14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FA18A31-3A35-F24F-80A4-ACAD9ED95AE4}"/>
              </a:ext>
            </a:extLst>
          </p:cNvPr>
          <p:cNvSpPr txBox="1"/>
          <p:nvPr/>
        </p:nvSpPr>
        <p:spPr>
          <a:xfrm>
            <a:off x="7120408" y="4050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36BD864-C5DF-CC49-A640-96BDCEB19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208" y="3186038"/>
            <a:ext cx="520700" cy="330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1BB836-576B-DB44-9B88-E40A4A81FEF4}"/>
                  </a:ext>
                </a:extLst>
              </p14:cNvPr>
              <p14:cNvContentPartPr/>
              <p14:nvPr/>
            </p14:nvContentPartPr>
            <p14:xfrm>
              <a:off x="6771600" y="2418840"/>
              <a:ext cx="1011240" cy="179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1BB836-576B-DB44-9B88-E40A4A81FE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5760" y="2355480"/>
                <a:ext cx="1042560" cy="19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D763EDE-F0BB-EA4D-B584-F9B0D5039EBA}"/>
                  </a:ext>
                </a:extLst>
              </p14:cNvPr>
              <p14:cNvContentPartPr/>
              <p14:nvPr/>
            </p14:nvContentPartPr>
            <p14:xfrm>
              <a:off x="5490000" y="4196160"/>
              <a:ext cx="544320" cy="128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D763EDE-F0BB-EA4D-B584-F9B0D5039E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74160" y="4132800"/>
                <a:ext cx="57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B2AF12D-11E1-3E46-AF85-CAF3E57B3162}"/>
                  </a:ext>
                </a:extLst>
              </p14:cNvPr>
              <p14:cNvContentPartPr/>
              <p14:nvPr/>
            </p14:nvContentPartPr>
            <p14:xfrm>
              <a:off x="5268960" y="2640600"/>
              <a:ext cx="574560" cy="1561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B2AF12D-11E1-3E46-AF85-CAF3E57B316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3120" y="2577240"/>
                <a:ext cx="605880" cy="16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20F1B7-AEAE-2C4D-801D-9EFAE63F5208}"/>
                  </a:ext>
                </a:extLst>
              </p14:cNvPr>
              <p14:cNvContentPartPr/>
              <p14:nvPr/>
            </p14:nvContentPartPr>
            <p14:xfrm>
              <a:off x="6452640" y="2280960"/>
              <a:ext cx="1780560" cy="268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20F1B7-AEAE-2C4D-801D-9EFAE63F520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36800" y="2217600"/>
                <a:ext cx="181188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3982D4C-D483-4B4B-8CC5-4A202538A127}"/>
                  </a:ext>
                </a:extLst>
              </p14:cNvPr>
              <p14:cNvContentPartPr/>
              <p14:nvPr/>
            </p14:nvContentPartPr>
            <p14:xfrm>
              <a:off x="3997800" y="4255560"/>
              <a:ext cx="396720" cy="61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3982D4C-D483-4B4B-8CC5-4A202538A12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81960" y="4192200"/>
                <a:ext cx="4280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B9BD3B8-6A3A-7149-858A-79329F507A26}"/>
                  </a:ext>
                </a:extLst>
              </p14:cNvPr>
              <p14:cNvContentPartPr/>
              <p14:nvPr/>
            </p14:nvContentPartPr>
            <p14:xfrm>
              <a:off x="6394680" y="2211840"/>
              <a:ext cx="1857240" cy="6357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B9BD3B8-6A3A-7149-858A-79329F507A2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85320" y="2202480"/>
                <a:ext cx="1875960" cy="6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922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7FD56D5-04F2-524E-9748-AC0B08C4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Generic composition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BBD0D-3C49-D845-B8BF-61AF546CE286}"/>
              </a:ext>
            </a:extLst>
          </p:cNvPr>
          <p:cNvSpPr/>
          <p:nvPr/>
        </p:nvSpPr>
        <p:spPr>
          <a:xfrm>
            <a:off x="6052642" y="1752600"/>
            <a:ext cx="4539158" cy="2290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FE6F81-AA4F-F843-BA35-FF412272D928}"/>
              </a:ext>
            </a:extLst>
          </p:cNvPr>
          <p:cNvSpPr/>
          <p:nvPr/>
        </p:nvSpPr>
        <p:spPr>
          <a:xfrm>
            <a:off x="6795072" y="2595264"/>
            <a:ext cx="116234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35D4C-0A9A-F146-A35D-EEA81E272FA8}"/>
              </a:ext>
            </a:extLst>
          </p:cNvPr>
          <p:cNvSpPr/>
          <p:nvPr/>
        </p:nvSpPr>
        <p:spPr>
          <a:xfrm>
            <a:off x="7162801" y="175260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1B1323-0DFB-8846-92C2-776039796EF2}"/>
              </a:ext>
            </a:extLst>
          </p:cNvPr>
          <p:cNvCxnSpPr/>
          <p:nvPr/>
        </p:nvCxnSpPr>
        <p:spPr>
          <a:xfrm>
            <a:off x="6457429" y="290006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7A5F590-6C0C-9042-966D-D86E45B408C0}"/>
              </a:ext>
            </a:extLst>
          </p:cNvPr>
          <p:cNvSpPr/>
          <p:nvPr/>
        </p:nvSpPr>
        <p:spPr>
          <a:xfrm>
            <a:off x="6052642" y="26670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B36724-D46B-6A48-B9ED-57639EF78B0F}"/>
              </a:ext>
            </a:extLst>
          </p:cNvPr>
          <p:cNvSpPr/>
          <p:nvPr/>
        </p:nvSpPr>
        <p:spPr>
          <a:xfrm>
            <a:off x="8700071" y="2595264"/>
            <a:ext cx="116194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B628D7-99C7-0348-B904-0D72F2007213}"/>
              </a:ext>
            </a:extLst>
          </p:cNvPr>
          <p:cNvCxnSpPr/>
          <p:nvPr/>
        </p:nvCxnSpPr>
        <p:spPr>
          <a:xfrm flipH="1">
            <a:off x="9862010" y="2900064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8F3E8-C818-6A4E-8DD3-ACE5381E46A0}"/>
              </a:ext>
            </a:extLst>
          </p:cNvPr>
          <p:cNvSpPr/>
          <p:nvPr/>
        </p:nvSpPr>
        <p:spPr>
          <a:xfrm>
            <a:off x="10091242" y="2669232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F36EAD-A4CF-5E4E-A452-11FEC03D16C3}"/>
              </a:ext>
            </a:extLst>
          </p:cNvPr>
          <p:cNvCxnSpPr/>
          <p:nvPr/>
        </p:nvCxnSpPr>
        <p:spPr>
          <a:xfrm>
            <a:off x="73914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6737AD-71BF-7C43-90F9-81DAFF60BCA8}"/>
              </a:ext>
            </a:extLst>
          </p:cNvPr>
          <p:cNvCxnSpPr/>
          <p:nvPr/>
        </p:nvCxnSpPr>
        <p:spPr>
          <a:xfrm>
            <a:off x="7391400" y="22142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B2F3E-315C-FC4C-BF83-A2DCE7F224A7}"/>
              </a:ext>
            </a:extLst>
          </p:cNvPr>
          <p:cNvSpPr/>
          <p:nvPr/>
        </p:nvSpPr>
        <p:spPr>
          <a:xfrm>
            <a:off x="7212319" y="358140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CA9697-3876-CE4E-BC25-ECED351B65FD}"/>
              </a:ext>
            </a:extLst>
          </p:cNvPr>
          <p:cNvSpPr/>
          <p:nvPr/>
        </p:nvSpPr>
        <p:spPr>
          <a:xfrm>
            <a:off x="9067800" y="35769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047E23D-A339-B74E-9179-D3535B34DC16}"/>
              </a:ext>
            </a:extLst>
          </p:cNvPr>
          <p:cNvCxnSpPr/>
          <p:nvPr/>
        </p:nvCxnSpPr>
        <p:spPr>
          <a:xfrm>
            <a:off x="92202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C0A948E-4D69-DD41-AE37-D112C3C25893}"/>
              </a:ext>
            </a:extLst>
          </p:cNvPr>
          <p:cNvCxnSpPr>
            <a:stCxn id="35" idx="3"/>
            <a:endCxn id="27" idx="0"/>
          </p:cNvCxnSpPr>
          <p:nvPr/>
        </p:nvCxnSpPr>
        <p:spPr>
          <a:xfrm flipV="1">
            <a:off x="7561091" y="2595264"/>
            <a:ext cx="1719950" cy="1216968"/>
          </a:xfrm>
          <a:prstGeom prst="bentConnector4">
            <a:avLst>
              <a:gd name="adj1" fmla="val 44272"/>
              <a:gd name="adj2" fmla="val 1187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DC4411E-5713-3A49-9FE7-A86A6DF7B027}"/>
              </a:ext>
            </a:extLst>
          </p:cNvPr>
          <p:cNvSpPr txBox="1"/>
          <p:nvPr/>
        </p:nvSpPr>
        <p:spPr>
          <a:xfrm>
            <a:off x="2026232" y="2057400"/>
            <a:ext cx="3365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ways to combine:</a:t>
            </a:r>
          </a:p>
          <a:p>
            <a:r>
              <a:rPr lang="en-US" sz="2400" dirty="0">
                <a:solidFill>
                  <a:srgbClr val="660066"/>
                </a:solidFill>
              </a:rPr>
              <a:t>(1) encrypt-then-mac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(2) mac-then-encrypt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(3) encrypt-and-mac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11094B-A3EE-754B-B6E8-39A240517E8F}"/>
              </a:ext>
            </a:extLst>
          </p:cNvPr>
          <p:cNvSpPr txBox="1"/>
          <p:nvPr/>
        </p:nvSpPr>
        <p:spPr>
          <a:xfrm>
            <a:off x="6078712" y="184493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696BBC-B9EB-8742-A07D-3486FF423178}"/>
              </a:ext>
            </a:extLst>
          </p:cNvPr>
          <p:cNvCxnSpPr/>
          <p:nvPr/>
        </p:nvCxnSpPr>
        <p:spPr>
          <a:xfrm>
            <a:off x="1796590" y="30480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B40382-49EF-8C49-AD3D-AC5514FB4B59}"/>
              </a:ext>
            </a:extLst>
          </p:cNvPr>
          <p:cNvCxnSpPr/>
          <p:nvPr/>
        </p:nvCxnSpPr>
        <p:spPr>
          <a:xfrm>
            <a:off x="1796590" y="33528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6679AF4-F818-7E4B-8F59-FF068D52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4254500"/>
            <a:ext cx="10121900" cy="2527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FAC914-2544-0341-8535-B794B174FFB7}"/>
                  </a:ext>
                </a:extLst>
              </p14:cNvPr>
              <p14:cNvContentPartPr/>
              <p14:nvPr/>
            </p14:nvContentPartPr>
            <p14:xfrm>
              <a:off x="7744320" y="5288760"/>
              <a:ext cx="595800" cy="590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FAC914-2544-0341-8535-B794B174FF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4960" y="5279400"/>
                <a:ext cx="614520" cy="60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474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5910-6D03-0542-B409-20686F54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sketch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ED5CF-5F16-2140-A41C-A21844E4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88" y="3329881"/>
            <a:ext cx="2688629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4B76A-C102-9141-941A-5A23A1E5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491757"/>
            <a:ext cx="2438400" cy="6229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953AB-DF20-604B-A8A6-8F6627F45956}"/>
              </a:ext>
            </a:extLst>
          </p:cNvPr>
          <p:cNvSpPr txBox="1"/>
          <p:nvPr/>
        </p:nvSpPr>
        <p:spPr>
          <a:xfrm>
            <a:off x="711629" y="1519099"/>
            <a:ext cx="58365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Recall: ROR + CTXT =&gt; ROR-CCA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ROR trivial (MAC is over ciphertext)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CTXT implied by UF-CMA of MAC</a:t>
            </a:r>
          </a:p>
          <a:p>
            <a:pPr lvl="1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A83C3-5889-E647-B7C1-79F470FE2764}"/>
              </a:ext>
            </a:extLst>
          </p:cNvPr>
          <p:cNvSpPr txBox="1"/>
          <p:nvPr/>
        </p:nvSpPr>
        <p:spPr>
          <a:xfrm>
            <a:off x="4759717" y="3429000"/>
            <a:ext cx="37746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 UF-CMA adversary from CTXT-adversary by simulating SE encryption</a:t>
            </a:r>
          </a:p>
          <a:p>
            <a:endParaRPr lang="en-US" sz="2400" dirty="0"/>
          </a:p>
          <a:p>
            <a:r>
              <a:rPr lang="en-US" sz="2400" dirty="0"/>
              <a:t>Winning conditions for CTXT and UF-CMA compatible, so elementary wrapper works</a:t>
            </a:r>
          </a:p>
        </p:txBody>
      </p:sp>
    </p:spTree>
    <p:extLst>
      <p:ext uri="{BB962C8B-B14F-4D97-AF65-F5344CB8AC3E}">
        <p14:creationId xmlns:p14="http://schemas.microsoft.com/office/powerpoint/2010/main" val="33982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Key separation is critical. </a:t>
            </a:r>
            <a:br>
              <a:rPr lang="en-US" b="1" dirty="0"/>
            </a:br>
            <a:r>
              <a:rPr lang="en-US" sz="3600" b="1" dirty="0"/>
              <a:t>Using same key with CBC-Mode + CBC-MAC: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30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7056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780005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/>
          <p:cNvSpPr/>
          <p:nvPr/>
        </p:nvSpPr>
        <p:spPr>
          <a:xfrm>
            <a:off x="5036796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60935" y="199615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6906553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5163344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821926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8717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sp>
        <p:nvSpPr>
          <p:cNvPr id="17" name="Oval 30"/>
          <p:cNvSpPr>
            <a:spLocks noChangeArrowheads="1"/>
          </p:cNvSpPr>
          <p:nvPr/>
        </p:nvSpPr>
        <p:spPr bwMode="auto">
          <a:xfrm flipV="1">
            <a:off x="5257801" y="214855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1"/>
          <p:cNvSpPr>
            <a:spLocks noChangeShapeType="1"/>
          </p:cNvSpPr>
          <p:nvPr/>
        </p:nvSpPr>
        <p:spPr bwMode="auto">
          <a:xfrm flipV="1">
            <a:off x="5257801" y="224697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072260" y="198979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30"/>
          <p:cNvSpPr>
            <a:spLocks noChangeArrowheads="1"/>
          </p:cNvSpPr>
          <p:nvPr/>
        </p:nvSpPr>
        <p:spPr bwMode="auto">
          <a:xfrm flipV="1">
            <a:off x="6969126" y="214219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31"/>
          <p:cNvSpPr>
            <a:spLocks noChangeShapeType="1"/>
          </p:cNvSpPr>
          <p:nvPr/>
        </p:nvSpPr>
        <p:spPr bwMode="auto">
          <a:xfrm flipV="1">
            <a:off x="6969126" y="224061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57600" y="199168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26" name="Straight Connector 25"/>
          <p:cNvCxnSpPr>
            <a:endCxn id="18" idx="0"/>
          </p:cNvCxnSpPr>
          <p:nvPr/>
        </p:nvCxnSpPr>
        <p:spPr>
          <a:xfrm>
            <a:off x="4098746" y="224697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6" idx="3"/>
            <a:endCxn id="20" idx="2"/>
          </p:cNvCxnSpPr>
          <p:nvPr/>
        </p:nvCxnSpPr>
        <p:spPr>
          <a:xfrm flipV="1">
            <a:off x="5583483" y="2239823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2"/>
          </p:cNvCxnSpPr>
          <p:nvPr/>
        </p:nvCxnSpPr>
        <p:spPr>
          <a:xfrm>
            <a:off x="3878173" y="245335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7600" y="336775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C0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5052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49530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66294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886200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25403" y="4989662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810000" y="4989662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19660" y="3875715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30"/>
          <p:cNvSpPr>
            <a:spLocks noChangeArrowheads="1"/>
          </p:cNvSpPr>
          <p:nvPr/>
        </p:nvSpPr>
        <p:spPr bwMode="auto">
          <a:xfrm flipV="1">
            <a:off x="5216526" y="4028115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1"/>
          <p:cNvSpPr>
            <a:spLocks noChangeShapeType="1"/>
          </p:cNvSpPr>
          <p:nvPr/>
        </p:nvSpPr>
        <p:spPr bwMode="auto">
          <a:xfrm flipV="1">
            <a:off x="5216526" y="4126539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037335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30"/>
          <p:cNvSpPr>
            <a:spLocks noChangeArrowheads="1"/>
          </p:cNvSpPr>
          <p:nvPr/>
        </p:nvSpPr>
        <p:spPr bwMode="auto">
          <a:xfrm flipV="1">
            <a:off x="6934201" y="4034474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 flipV="1">
            <a:off x="6934201" y="413289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Elbow Connector 45"/>
          <p:cNvCxnSpPr>
            <a:endCxn id="41" idx="2"/>
          </p:cNvCxnSpPr>
          <p:nvPr/>
        </p:nvCxnSpPr>
        <p:spPr>
          <a:xfrm flipV="1">
            <a:off x="3810795" y="4125746"/>
            <a:ext cx="1405731" cy="136065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44" idx="2"/>
          </p:cNvCxnSpPr>
          <p:nvPr/>
        </p:nvCxnSpPr>
        <p:spPr>
          <a:xfrm flipV="1">
            <a:off x="5325404" y="4132104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967246" y="336775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66" name="Elbow Connector 65"/>
          <p:cNvCxnSpPr>
            <a:stCxn id="33" idx="2"/>
            <a:endCxn id="63" idx="2"/>
          </p:cNvCxnSpPr>
          <p:nvPr/>
        </p:nvCxnSpPr>
        <p:spPr>
          <a:xfrm rot="5400000" flipH="1" flipV="1">
            <a:off x="7010553" y="3829263"/>
            <a:ext cx="1125817" cy="1126123"/>
          </a:xfrm>
          <a:prstGeom prst="bentConnector3">
            <a:avLst>
              <a:gd name="adj1" fmla="val -4649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037124-422E-0A4D-A23A-57AEFEB38D0E}"/>
              </a:ext>
            </a:extLst>
          </p:cNvPr>
          <p:cNvSpPr txBox="1"/>
          <p:nvPr/>
        </p:nvSpPr>
        <p:spPr>
          <a:xfrm>
            <a:off x="4632144" y="5943600"/>
            <a:ext cx="2835456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This is insecure!</a:t>
            </a:r>
          </a:p>
        </p:txBody>
      </p:sp>
    </p:spTree>
    <p:extLst>
      <p:ext uri="{BB962C8B-B14F-4D97-AF65-F5344CB8AC3E}">
        <p14:creationId xmlns:p14="http://schemas.microsoft.com/office/powerpoint/2010/main" val="1142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133" name="Line 5"/>
          <p:cNvSpPr>
            <a:spLocks noChangeShapeType="1"/>
          </p:cNvSpPr>
          <p:nvPr/>
        </p:nvSpPr>
        <p:spPr bwMode="auto">
          <a:xfrm>
            <a:off x="2854325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4" name="Line 6"/>
          <p:cNvSpPr>
            <a:spLocks noChangeShapeType="1"/>
          </p:cNvSpPr>
          <p:nvPr/>
        </p:nvSpPr>
        <p:spPr bwMode="auto">
          <a:xfrm>
            <a:off x="7031038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5" name="Line 7"/>
          <p:cNvSpPr>
            <a:spLocks noChangeShapeType="1"/>
          </p:cNvSpPr>
          <p:nvPr/>
        </p:nvSpPr>
        <p:spPr bwMode="auto">
          <a:xfrm>
            <a:off x="2854326" y="2025650"/>
            <a:ext cx="417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6" name="Text Box 8"/>
          <p:cNvSpPr txBox="1">
            <a:spLocks noChangeArrowheads="1"/>
          </p:cNvSpPr>
          <p:nvPr/>
        </p:nvSpPr>
        <p:spPr bwMode="auto">
          <a:xfrm>
            <a:off x="4583113" y="1874838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159376" y="2241550"/>
            <a:ext cx="2519363" cy="431800"/>
            <a:chOff x="3515" y="1888"/>
            <a:chExt cx="1361" cy="272"/>
          </a:xfrm>
        </p:grpSpPr>
        <p:sp>
          <p:nvSpPr>
            <p:cNvPr id="9252" name="Line 10"/>
            <p:cNvSpPr>
              <a:spLocks noChangeShapeType="1"/>
            </p:cNvSpPr>
            <p:nvPr/>
          </p:nvSpPr>
          <p:spPr bwMode="auto">
            <a:xfrm>
              <a:off x="3515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11"/>
            <p:cNvSpPr>
              <a:spLocks noChangeShapeType="1"/>
            </p:cNvSpPr>
            <p:nvPr/>
          </p:nvSpPr>
          <p:spPr bwMode="auto">
            <a:xfrm>
              <a:off x="3515" y="2024"/>
              <a:ext cx="13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12"/>
            <p:cNvSpPr>
              <a:spLocks noChangeShapeType="1"/>
            </p:cNvSpPr>
            <p:nvPr/>
          </p:nvSpPr>
          <p:spPr bwMode="auto">
            <a:xfrm>
              <a:off x="4876" y="202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4151314" y="1233488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868613" y="1219201"/>
            <a:ext cx="1301750" cy="523875"/>
            <a:chOff x="838" y="881"/>
            <a:chExt cx="820" cy="330"/>
          </a:xfrm>
        </p:grpSpPr>
        <p:sp>
          <p:nvSpPr>
            <p:cNvPr id="9250" name="Rectangle 15"/>
            <p:cNvSpPr>
              <a:spLocks noChangeArrowheads="1"/>
            </p:cNvSpPr>
            <p:nvPr/>
          </p:nvSpPr>
          <p:spPr bwMode="auto">
            <a:xfrm>
              <a:off x="838" y="890"/>
              <a:ext cx="81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51" name="Text Box 16"/>
            <p:cNvSpPr txBox="1">
              <a:spLocks noChangeArrowheads="1"/>
            </p:cNvSpPr>
            <p:nvPr/>
          </p:nvSpPr>
          <p:spPr bwMode="auto">
            <a:xfrm>
              <a:off x="859" y="881"/>
              <a:ext cx="7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SQN +</a:t>
              </a:r>
            </a:p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comp method</a:t>
              </a:r>
            </a:p>
          </p:txBody>
        </p:sp>
      </p:grpSp>
      <p:sp>
        <p:nvSpPr>
          <p:cNvPr id="9230" name="Text Box 17"/>
          <p:cNvSpPr txBox="1">
            <a:spLocks noChangeArrowheads="1"/>
          </p:cNvSpPr>
          <p:nvPr/>
        </p:nvSpPr>
        <p:spPr bwMode="auto">
          <a:xfrm>
            <a:off x="5126038" y="130492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326438" y="2673350"/>
            <a:ext cx="1008062" cy="431800"/>
            <a:chOff x="4285" y="1797"/>
            <a:chExt cx="635" cy="272"/>
          </a:xfrm>
        </p:grpSpPr>
        <p:sp>
          <p:nvSpPr>
            <p:cNvPr id="9248" name="Rectangle 19"/>
            <p:cNvSpPr>
              <a:spLocks noChangeArrowheads="1"/>
            </p:cNvSpPr>
            <p:nvPr/>
          </p:nvSpPr>
          <p:spPr bwMode="auto">
            <a:xfrm>
              <a:off x="4285" y="1797"/>
              <a:ext cx="635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9" name="Text Box 20"/>
            <p:cNvSpPr txBox="1">
              <a:spLocks noChangeArrowheads="1"/>
            </p:cNvSpPr>
            <p:nvPr/>
          </p:nvSpPr>
          <p:spPr bwMode="auto">
            <a:xfrm>
              <a:off x="4331" y="1842"/>
              <a:ext cx="5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Padding</a:t>
              </a:r>
            </a:p>
          </p:txBody>
        </p:sp>
      </p:grpSp>
      <p:sp>
        <p:nvSpPr>
          <p:cNvPr id="1584149" name="Line 21"/>
          <p:cNvSpPr>
            <a:spLocks noChangeShapeType="1"/>
          </p:cNvSpPr>
          <p:nvPr/>
        </p:nvSpPr>
        <p:spPr bwMode="auto">
          <a:xfrm>
            <a:off x="6835775" y="360997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0" name="Line 22"/>
          <p:cNvSpPr>
            <a:spLocks noChangeShapeType="1"/>
          </p:cNvSpPr>
          <p:nvPr/>
        </p:nvSpPr>
        <p:spPr bwMode="auto">
          <a:xfrm>
            <a:off x="4151313" y="3465513"/>
            <a:ext cx="518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1" name="Line 23"/>
          <p:cNvSpPr>
            <a:spLocks noChangeShapeType="1"/>
          </p:cNvSpPr>
          <p:nvPr/>
        </p:nvSpPr>
        <p:spPr bwMode="auto">
          <a:xfrm>
            <a:off x="9337675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2" name="Line 24"/>
          <p:cNvSpPr>
            <a:spLocks noChangeShapeType="1"/>
          </p:cNvSpPr>
          <p:nvPr/>
        </p:nvSpPr>
        <p:spPr bwMode="auto">
          <a:xfrm>
            <a:off x="4151313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3" name="Text Box 25"/>
          <p:cNvSpPr txBox="1">
            <a:spLocks noChangeArrowheads="1"/>
          </p:cNvSpPr>
          <p:nvPr/>
        </p:nvSpPr>
        <p:spPr bwMode="auto">
          <a:xfrm>
            <a:off x="6340475" y="328295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  <p:sp>
        <p:nvSpPr>
          <p:cNvPr id="1584154" name="Rectangle 26"/>
          <p:cNvSpPr>
            <a:spLocks noChangeArrowheads="1"/>
          </p:cNvSpPr>
          <p:nvPr/>
        </p:nvSpPr>
        <p:spPr bwMode="auto">
          <a:xfrm>
            <a:off x="4151314" y="3897313"/>
            <a:ext cx="518477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55" name="Text Box 27"/>
          <p:cNvSpPr txBox="1">
            <a:spLocks noChangeArrowheads="1"/>
          </p:cNvSpPr>
          <p:nvPr/>
        </p:nvSpPr>
        <p:spPr bwMode="auto">
          <a:xfrm>
            <a:off x="6318250" y="3970338"/>
            <a:ext cx="992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Ciphertext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7031038" y="2673350"/>
            <a:ext cx="1295400" cy="431800"/>
            <a:chOff x="4468" y="2160"/>
            <a:chExt cx="816" cy="272"/>
          </a:xfrm>
          <a:solidFill>
            <a:schemeClr val="accent6"/>
          </a:solidFill>
        </p:grpSpPr>
        <p:sp>
          <p:nvSpPr>
            <p:cNvPr id="9246" name="Rectangle 29"/>
            <p:cNvSpPr>
              <a:spLocks noChangeArrowheads="1"/>
            </p:cNvSpPr>
            <p:nvPr/>
          </p:nvSpPr>
          <p:spPr bwMode="auto">
            <a:xfrm>
              <a:off x="4468" y="2160"/>
              <a:ext cx="816" cy="27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7" name="Text Box 30"/>
            <p:cNvSpPr txBox="1">
              <a:spLocks noChangeArrowheads="1"/>
            </p:cNvSpPr>
            <p:nvPr/>
          </p:nvSpPr>
          <p:spPr bwMode="auto">
            <a:xfrm>
              <a:off x="4604" y="2195"/>
              <a:ext cx="55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MAC tag</a:t>
              </a:r>
            </a:p>
          </p:txBody>
        </p:sp>
      </p:grpSp>
      <p:sp>
        <p:nvSpPr>
          <p:cNvPr id="9240" name="Rectangle 31"/>
          <p:cNvSpPr>
            <a:spLocks noChangeArrowheads="1"/>
          </p:cNvSpPr>
          <p:nvPr/>
        </p:nvSpPr>
        <p:spPr bwMode="auto">
          <a:xfrm>
            <a:off x="2057400" y="4251326"/>
            <a:ext cx="80010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endParaRPr lang="en-US">
              <a:latin typeface="Arial" charset="0"/>
            </a:endParaRPr>
          </a:p>
        </p:txBody>
      </p:sp>
      <p:sp>
        <p:nvSpPr>
          <p:cNvPr id="1584160" name="Rectangle 32"/>
          <p:cNvSpPr>
            <a:spLocks noChangeArrowheads="1"/>
          </p:cNvSpPr>
          <p:nvPr/>
        </p:nvSpPr>
        <p:spPr bwMode="auto">
          <a:xfrm>
            <a:off x="4151314" y="2673350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1" name="Text Box 33"/>
          <p:cNvSpPr txBox="1">
            <a:spLocks noChangeArrowheads="1"/>
          </p:cNvSpPr>
          <p:nvPr/>
        </p:nvSpPr>
        <p:spPr bwMode="auto">
          <a:xfrm>
            <a:off x="5126038" y="274637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sp>
        <p:nvSpPr>
          <p:cNvPr id="1584162" name="Rectangle 34"/>
          <p:cNvSpPr>
            <a:spLocks noChangeArrowheads="1"/>
          </p:cNvSpPr>
          <p:nvPr/>
        </p:nvSpPr>
        <p:spPr bwMode="auto">
          <a:xfrm>
            <a:off x="2855913" y="3898900"/>
            <a:ext cx="12954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3" name="Text Box 35"/>
          <p:cNvSpPr txBox="1">
            <a:spLocks noChangeArrowheads="1"/>
          </p:cNvSpPr>
          <p:nvPr/>
        </p:nvSpPr>
        <p:spPr bwMode="auto">
          <a:xfrm>
            <a:off x="3135314" y="3951288"/>
            <a:ext cx="765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0">
                <a:latin typeface="Arial" charset="0"/>
                <a:cs typeface="Arial" charset="0"/>
              </a:rPr>
              <a:t>Header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44305" y="177225"/>
            <a:ext cx="910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TLS 1.2 record protocol: MAC-Encode-Encrypt (MEE) </a:t>
            </a: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2205038" y="5020724"/>
            <a:ext cx="1079500" cy="366712"/>
          </a:xfrm>
          <a:prstGeom prst="rect">
            <a:avLst/>
          </a:prstGeom>
          <a:solidFill>
            <a:srgbClr val="0081C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1" y="4953001"/>
            <a:ext cx="546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HMAC-MD5, HMAC-SHA1, HMAC-SHA256 </a:t>
            </a: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2209800" y="5787189"/>
            <a:ext cx="1079500" cy="366712"/>
          </a:xfrm>
          <a:prstGeom prst="rect">
            <a:avLst/>
          </a:prstGeom>
          <a:solidFill>
            <a:srgbClr val="0081C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>
                <a:latin typeface="Arial" charset="0"/>
                <a:cs typeface="Arial" charset="0"/>
              </a:rPr>
              <a:t>Encrypt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38562" y="5719466"/>
            <a:ext cx="595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CBC-AES128, CBC-AES256, CBC-3DES, RC4-128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3400" y="1066801"/>
            <a:ext cx="2372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 is not </a:t>
            </a:r>
            <a:r>
              <a:rPr lang="en-US" dirty="0" err="1"/>
              <a:t>MAC’d</a:t>
            </a:r>
            <a:r>
              <a:rPr lang="en-US" dirty="0"/>
              <a:t>.</a:t>
            </a:r>
          </a:p>
          <a:p>
            <a:r>
              <a:rPr lang="en-US" dirty="0"/>
              <a:t>Implementations must</a:t>
            </a:r>
          </a:p>
          <a:p>
            <a:r>
              <a:rPr lang="en-US" dirty="0"/>
              <a:t>handle padding checks </a:t>
            </a:r>
          </a:p>
          <a:p>
            <a:r>
              <a:rPr lang="en-US" b="1" i="1" dirty="0"/>
              <a:t>very</a:t>
            </a:r>
            <a:r>
              <a:rPr lang="en-US" dirty="0"/>
              <a:t> carefully.</a:t>
            </a:r>
          </a:p>
        </p:txBody>
      </p:sp>
    </p:spTree>
    <p:extLst>
      <p:ext uri="{BB962C8B-B14F-4D97-AF65-F5344CB8AC3E}">
        <p14:creationId xmlns:p14="http://schemas.microsoft.com/office/powerpoint/2010/main" val="10194855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54D4-AB7E-4F44-AFBC-892D4DD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30BD-30C8-8345-A95B-FEF99DC2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9D149-85BF-7F44-ABD8-D1AF5DDE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4525963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7292-C47E-FE47-8F05-65288EA6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34267"/>
            <a:ext cx="406400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0669B-1FA4-E448-98B9-B5944A580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6E0B11-2AF9-D944-9BE3-4C9359A85E03}"/>
                  </a:ext>
                </a:extLst>
              </p14:cNvPr>
              <p14:cNvContentPartPr/>
              <p14:nvPr/>
            </p14:nvContentPartPr>
            <p14:xfrm>
              <a:off x="788760" y="3199320"/>
              <a:ext cx="450720" cy="2051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6E0B11-2AF9-D944-9BE3-4C9359A85E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920" y="3135960"/>
                <a:ext cx="482040" cy="21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6747754-91E0-0C46-82C9-14F00E595249}"/>
                  </a:ext>
                </a:extLst>
              </p14:cNvPr>
              <p14:cNvContentPartPr/>
              <p14:nvPr/>
            </p14:nvContentPartPr>
            <p14:xfrm>
              <a:off x="7145280" y="5235480"/>
              <a:ext cx="4296600" cy="826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6747754-91E0-0C46-82C9-14F00E5952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9440" y="5172120"/>
                <a:ext cx="432792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0EE981-7376-464C-A795-B2DF94072982}"/>
                  </a:ext>
                </a:extLst>
              </p14:cNvPr>
              <p14:cNvContentPartPr/>
              <p14:nvPr/>
            </p14:nvContentPartPr>
            <p14:xfrm>
              <a:off x="2006640" y="4936680"/>
              <a:ext cx="2274840" cy="276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0EE981-7376-464C-A795-B2DF940729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7280" y="4927320"/>
                <a:ext cx="2293560" cy="2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665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1371599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A7BA-FF29-8646-9A4F-6317D39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D06CE2-6760-5543-AF54-D837DF158F87}"/>
              </a:ext>
            </a:extLst>
          </p:cNvPr>
          <p:cNvSpPr txBox="1">
            <a:spLocks/>
          </p:cNvSpPr>
          <p:nvPr/>
        </p:nvSpPr>
        <p:spPr>
          <a:xfrm>
            <a:off x="609600" y="3348039"/>
            <a:ext cx="5901267" cy="2519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Luby-Rackoff</a:t>
            </a:r>
            <a:r>
              <a:rPr lang="en-US" dirty="0"/>
              <a:t> 3 round </a:t>
            </a:r>
            <a:r>
              <a:rPr lang="en-US" b="1" i="1" dirty="0"/>
              <a:t>not</a:t>
            </a:r>
            <a:r>
              <a:rPr lang="en-US" dirty="0"/>
              <a:t> SPRP secure or STPRP secure</a:t>
            </a:r>
          </a:p>
          <a:p>
            <a:pPr lvl="1"/>
            <a:r>
              <a:rPr lang="en-US" dirty="0"/>
              <a:t>Need 4 rounds of Feistel</a:t>
            </a:r>
          </a:p>
          <a:p>
            <a:r>
              <a:rPr lang="en-US" dirty="0"/>
              <a:t>XE construction </a:t>
            </a:r>
            <a:r>
              <a:rPr lang="en-US" b="1" i="1" dirty="0"/>
              <a:t>not</a:t>
            </a:r>
            <a:r>
              <a:rPr lang="en-US" dirty="0"/>
              <a:t> secure either</a:t>
            </a:r>
          </a:p>
        </p:txBody>
      </p:sp>
    </p:spTree>
    <p:extLst>
      <p:ext uri="{BB962C8B-B14F-4D97-AF65-F5344CB8AC3E}">
        <p14:creationId xmlns:p14="http://schemas.microsoft.com/office/powerpoint/2010/main" val="13552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1371599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A7BA-FF29-8646-9A4F-6317D39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66A389-AC66-C040-AB9C-D76B210BD257}"/>
              </a:ext>
            </a:extLst>
          </p:cNvPr>
          <p:cNvSpPr txBox="1"/>
          <p:nvPr/>
        </p:nvSpPr>
        <p:spPr>
          <a:xfrm>
            <a:off x="533400" y="5566370"/>
            <a:ext cx="252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caveat:</a:t>
            </a:r>
          </a:p>
          <a:p>
            <a:r>
              <a:rPr lang="en-US" dirty="0"/>
              <a:t>Don’t allow tweaking </a:t>
            </a:r>
          </a:p>
          <a:p>
            <a:r>
              <a:rPr lang="en-US" dirty="0"/>
              <a:t>by </a:t>
            </a:r>
            <a:r>
              <a:rPr lang="en-US" dirty="0" err="1"/>
              <a:t>i</a:t>
            </a:r>
            <a:r>
              <a:rPr lang="en-US" dirty="0"/>
              <a:t> = 0, otherwise attack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8BFC1B-8785-A244-B3D8-1E118B120315}"/>
              </a:ext>
            </a:extLst>
          </p:cNvPr>
          <p:cNvGrpSpPr/>
          <p:nvPr/>
        </p:nvGrpSpPr>
        <p:grpSpPr>
          <a:xfrm>
            <a:off x="3429000" y="4351584"/>
            <a:ext cx="762000" cy="533400"/>
            <a:chOff x="3810000" y="3007886"/>
            <a:chExt cx="762000" cy="5334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1C0470-5BCC-084A-A7AF-385760EB739D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6062E6A-E570-B643-B4B4-C77F21A11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FF7AA0-B00F-B044-9E09-DA80C3FEBB2C}"/>
              </a:ext>
            </a:extLst>
          </p:cNvPr>
          <p:cNvSpPr txBox="1"/>
          <p:nvPr/>
        </p:nvSpPr>
        <p:spPr>
          <a:xfrm>
            <a:off x="3509918" y="335280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F83BB5B-AA00-7B4C-AF82-4659B4C26052}"/>
              </a:ext>
            </a:extLst>
          </p:cNvPr>
          <p:cNvGrpSpPr/>
          <p:nvPr/>
        </p:nvGrpSpPr>
        <p:grpSpPr>
          <a:xfrm>
            <a:off x="2057400" y="3875274"/>
            <a:ext cx="762000" cy="533400"/>
            <a:chOff x="3810000" y="3007886"/>
            <a:chExt cx="762000" cy="5334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60892A2-6201-1B4F-8BC1-2BF5199717F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35A76A-0C25-6D4F-8749-007AEFD7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50" name="Group 36">
            <a:extLst>
              <a:ext uri="{FF2B5EF4-FFF2-40B4-BE49-F238E27FC236}">
                <a16:creationId xmlns:a16="http://schemas.microsoft.com/office/drawing/2014/main" id="{9DBC8DF5-A603-5A41-85B4-EDF61ED529A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605733" y="3846993"/>
            <a:ext cx="193675" cy="488950"/>
            <a:chOff x="3113" y="1639"/>
            <a:chExt cx="122" cy="308"/>
          </a:xfrm>
        </p:grpSpPr>
        <p:sp>
          <p:nvSpPr>
            <p:cNvPr id="51" name="Line 37">
              <a:extLst>
                <a:ext uri="{FF2B5EF4-FFF2-40B4-BE49-F238E27FC236}">
                  <a16:creationId xmlns:a16="http://schemas.microsoft.com/office/drawing/2014/main" id="{879B65C6-0F84-D747-ABBE-25A28DB3F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449DB294-F851-C84B-B144-BA74AD274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39">
              <a:extLst>
                <a:ext uri="{FF2B5EF4-FFF2-40B4-BE49-F238E27FC236}">
                  <a16:creationId xmlns:a16="http://schemas.microsoft.com/office/drawing/2014/main" id="{969CA848-8D98-664A-8C4C-4F79B18E1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92DA52B-4B69-7E48-81D8-AA97FA4DE537}"/>
              </a:ext>
            </a:extLst>
          </p:cNvPr>
          <p:cNvCxnSpPr>
            <a:stCxn id="60" idx="6"/>
            <a:endCxn id="53" idx="0"/>
          </p:cNvCxnSpPr>
          <p:nvPr/>
        </p:nvCxnSpPr>
        <p:spPr>
          <a:xfrm flipV="1">
            <a:off x="3189937" y="4140681"/>
            <a:ext cx="415796" cy="6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BA183F-56AE-9D4D-B2A8-6DE6B2917290}"/>
              </a:ext>
            </a:extLst>
          </p:cNvPr>
          <p:cNvCxnSpPr/>
          <p:nvPr/>
        </p:nvCxnSpPr>
        <p:spPr>
          <a:xfrm>
            <a:off x="3702571" y="4884984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12BD8F-780B-DF49-8DA6-4C6DE791A95F}"/>
              </a:ext>
            </a:extLst>
          </p:cNvPr>
          <p:cNvSpPr txBox="1"/>
          <p:nvPr/>
        </p:nvSpPr>
        <p:spPr>
          <a:xfrm>
            <a:off x="1295400" y="39565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3FCDCD-B2BF-674E-AFDD-C610A30BD42D}"/>
              </a:ext>
            </a:extLst>
          </p:cNvPr>
          <p:cNvCxnSpPr>
            <a:endCxn id="48" idx="1"/>
          </p:cNvCxnSpPr>
          <p:nvPr/>
        </p:nvCxnSpPr>
        <p:spPr>
          <a:xfrm>
            <a:off x="1656500" y="4141475"/>
            <a:ext cx="400900" cy="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36">
            <a:extLst>
              <a:ext uri="{FF2B5EF4-FFF2-40B4-BE49-F238E27FC236}">
                <a16:creationId xmlns:a16="http://schemas.microsoft.com/office/drawing/2014/main" id="{6C733141-0DE3-BF48-A518-E05B2B9CFED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996262" y="3854450"/>
            <a:ext cx="193675" cy="390525"/>
            <a:chOff x="3113" y="1701"/>
            <a:chExt cx="122" cy="246"/>
          </a:xfrm>
        </p:grpSpPr>
        <p:sp>
          <p:nvSpPr>
            <p:cNvPr id="59" name="Line 37">
              <a:extLst>
                <a:ext uri="{FF2B5EF4-FFF2-40B4-BE49-F238E27FC236}">
                  <a16:creationId xmlns:a16="http://schemas.microsoft.com/office/drawing/2014/main" id="{5FCB4006-89F2-B145-B8D2-C8BC7852B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813"/>
              <a:ext cx="0" cy="13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0" name="Oval 38">
              <a:extLst>
                <a:ext uri="{FF2B5EF4-FFF2-40B4-BE49-F238E27FC236}">
                  <a16:creationId xmlns:a16="http://schemas.microsoft.com/office/drawing/2014/main" id="{709553CF-40E0-C54B-ADDA-220760137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1353B20-F8E0-554E-A726-89A7CA1080BE}"/>
              </a:ext>
            </a:extLst>
          </p:cNvPr>
          <p:cNvSpPr txBox="1"/>
          <p:nvPr/>
        </p:nvSpPr>
        <p:spPr>
          <a:xfrm>
            <a:off x="2961337" y="3429000"/>
            <a:ext cx="35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i</a:t>
            </a:r>
            <a:endParaRPr lang="en-US" sz="2000" dirty="0"/>
          </a:p>
        </p:txBody>
      </p:sp>
      <p:sp>
        <p:nvSpPr>
          <p:cNvPr id="62" name="Line 37">
            <a:extLst>
              <a:ext uri="{FF2B5EF4-FFF2-40B4-BE49-F238E27FC236}">
                <a16:creationId xmlns:a16="http://schemas.microsoft.com/office/drawing/2014/main" id="{4679F55A-35CF-9648-AAE6-8274CD710C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4147345"/>
            <a:ext cx="176862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63" name="Oval 38">
            <a:extLst>
              <a:ext uri="{FF2B5EF4-FFF2-40B4-BE49-F238E27FC236}">
                <a16:creationId xmlns:a16="http://schemas.microsoft.com/office/drawing/2014/main" id="{BD2F82B5-48E3-5F4B-9BC7-0C6CF80AE9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5318" y="4118694"/>
            <a:ext cx="55563" cy="66915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64" name="Line 37">
            <a:extLst>
              <a:ext uri="{FF2B5EF4-FFF2-40B4-BE49-F238E27FC236}">
                <a16:creationId xmlns:a16="http://schemas.microsoft.com/office/drawing/2014/main" id="{D79461D3-88FA-D347-B0F2-73767020A5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2571" y="4921250"/>
            <a:ext cx="0" cy="48895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65" name="Oval 38">
            <a:extLst>
              <a:ext uri="{FF2B5EF4-FFF2-40B4-BE49-F238E27FC236}">
                <a16:creationId xmlns:a16="http://schemas.microsoft.com/office/drawing/2014/main" id="{63B06FE3-83F5-E446-A0D9-43A23F516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733" y="5019675"/>
            <a:ext cx="193675" cy="195263"/>
          </a:xfrm>
          <a:prstGeom prst="ellips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39">
            <a:extLst>
              <a:ext uri="{FF2B5EF4-FFF2-40B4-BE49-F238E27FC236}">
                <a16:creationId xmlns:a16="http://schemas.microsoft.com/office/drawing/2014/main" id="{2A3FB64E-5A55-144D-AD34-CE0E75F3A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733" y="5116513"/>
            <a:ext cx="193675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023B5F-5D39-8D46-A492-F2B52F4449EE}"/>
              </a:ext>
            </a:extLst>
          </p:cNvPr>
          <p:cNvCxnSpPr/>
          <p:nvPr/>
        </p:nvCxnSpPr>
        <p:spPr>
          <a:xfrm flipV="1">
            <a:off x="3276600" y="5116513"/>
            <a:ext cx="319981" cy="11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Line 37">
            <a:extLst>
              <a:ext uri="{FF2B5EF4-FFF2-40B4-BE49-F238E27FC236}">
                <a16:creationId xmlns:a16="http://schemas.microsoft.com/office/drawing/2014/main" id="{5C1B351D-8573-7A4C-A961-E93FEF938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141475"/>
            <a:ext cx="0" cy="986806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119AF7-A462-F44F-A614-27637012AD8D}"/>
                  </a:ext>
                </a:extLst>
              </p14:cNvPr>
              <p14:cNvContentPartPr/>
              <p14:nvPr/>
            </p14:nvContentPartPr>
            <p14:xfrm>
              <a:off x="4688640" y="2663640"/>
              <a:ext cx="1698840" cy="826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119AF7-A462-F44F-A614-27637012AD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9280" y="2654280"/>
                <a:ext cx="1717560" cy="8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8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5" grpId="0" animBg="1"/>
      <p:bldP spid="66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82562"/>
            <a:ext cx="8229600" cy="1143000"/>
          </a:xfrm>
        </p:spPr>
        <p:txBody>
          <a:bodyPr/>
          <a:lstStyle/>
          <a:p>
            <a:r>
              <a:rPr lang="en-US" b="1" dirty="0"/>
              <a:t>Recap of OCB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84238"/>
            <a:ext cx="10134600" cy="4525963"/>
          </a:xfrm>
        </p:spPr>
        <p:txBody>
          <a:bodyPr/>
          <a:lstStyle/>
          <a:p>
            <a:r>
              <a:rPr lang="en-US" dirty="0"/>
              <a:t>We only showed simplified version of algorithm. </a:t>
            </a:r>
          </a:p>
          <a:p>
            <a:pPr lvl="1"/>
            <a:r>
              <a:rPr lang="en-US" dirty="0"/>
              <a:t>Handling non-multiple-of-n messages, choosing z</a:t>
            </a:r>
          </a:p>
          <a:p>
            <a:r>
              <a:rPr lang="en-US" dirty="0"/>
              <a:t>OCB fastest “single pass” AE scheme in most contexts</a:t>
            </a:r>
          </a:p>
          <a:p>
            <a:r>
              <a:rPr lang="en-US" dirty="0"/>
              <a:t>Up next: message authentication, generic composition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32" y="3733801"/>
            <a:ext cx="8470269" cy="2874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1958" y="6477000"/>
            <a:ext cx="236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length (bytes)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159017" y="4796251"/>
            <a:ext cx="127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Cycles/byte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8392" y="3364469"/>
            <a:ext cx="311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Krovetz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2011]: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0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C477-C763-7D4A-B771-BEC837B4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approach: generic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B316-495F-B644-8E22-BB96D66B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86E415-F5E9-C54C-A42B-AB6AE28C3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OCB achieves AE security via: </a:t>
            </a:r>
          </a:p>
          <a:p>
            <a:pPr lvl="1"/>
            <a:r>
              <a:rPr lang="en-US" dirty="0"/>
              <a:t>block cipher -&gt; tweakable block cipher -&gt; AE</a:t>
            </a:r>
          </a:p>
          <a:p>
            <a:r>
              <a:rPr lang="en-US" dirty="0"/>
              <a:t>A more conventional view (1990s and 2000s) was:</a:t>
            </a:r>
          </a:p>
          <a:p>
            <a:pPr lvl="1"/>
            <a:r>
              <a:rPr lang="en-US" dirty="0"/>
              <a:t>Block cipher -&gt; CPA encryption</a:t>
            </a:r>
          </a:p>
          <a:p>
            <a:pPr lvl="1"/>
            <a:r>
              <a:rPr lang="en-US" dirty="0"/>
              <a:t>Block cipher (or hash function) -&gt;  message authentication</a:t>
            </a:r>
          </a:p>
          <a:p>
            <a:pPr lvl="1"/>
            <a:r>
              <a:rPr lang="en-US" dirty="0"/>
              <a:t>Combine CPA encryption + message authentication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6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3966-C74B-A142-9E69-F3C3A5A0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Message authentication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D0A62-10BE-9549-8B28-C4406878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CB330-268A-2B43-BC1F-5998CCEA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33" y="1539756"/>
            <a:ext cx="2721357" cy="3576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657B03-0921-DE42-B275-1BA07E38DB72}"/>
              </a:ext>
            </a:extLst>
          </p:cNvPr>
          <p:cNvCxnSpPr/>
          <p:nvPr/>
        </p:nvCxnSpPr>
        <p:spPr>
          <a:xfrm flipV="1">
            <a:off x="3684872" y="2978482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72398D-C1C1-5549-82EB-5558E2061686}"/>
              </a:ext>
            </a:extLst>
          </p:cNvPr>
          <p:cNvSpPr txBox="1"/>
          <p:nvPr/>
        </p:nvSpPr>
        <p:spPr>
          <a:xfrm>
            <a:off x="8534400" y="335948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Receiver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7A022-004E-6443-B07B-7F82531CBB3D}"/>
              </a:ext>
            </a:extLst>
          </p:cNvPr>
          <p:cNvSpPr txBox="1"/>
          <p:nvPr/>
        </p:nvSpPr>
        <p:spPr>
          <a:xfrm>
            <a:off x="5217718" y="2445082"/>
            <a:ext cx="114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Msg</a:t>
            </a:r>
            <a:r>
              <a:rPr lang="en-US" sz="2800" dirty="0"/>
              <a:t>, T</a:t>
            </a:r>
          </a:p>
        </p:txBody>
      </p:sp>
      <p:pic>
        <p:nvPicPr>
          <p:cNvPr id="11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249E6292-33AB-1647-8261-959591B9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3204756"/>
            <a:ext cx="1260475" cy="114532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B1B2AA-E246-454B-A980-7EB7AAF135AC}"/>
              </a:ext>
            </a:extLst>
          </p:cNvPr>
          <p:cNvSpPr txBox="1"/>
          <p:nvPr/>
        </p:nvSpPr>
        <p:spPr>
          <a:xfrm>
            <a:off x="2541873" y="335948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471C4-3E56-444E-ABD4-835ABD2BE37A}"/>
              </a:ext>
            </a:extLst>
          </p:cNvPr>
          <p:cNvSpPr txBox="1"/>
          <p:nvPr/>
        </p:nvSpPr>
        <p:spPr>
          <a:xfrm>
            <a:off x="9982410" y="2990150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C6499B-CC29-5247-8291-5E4929563F21}"/>
              </a:ext>
            </a:extLst>
          </p:cNvPr>
          <p:cNvSpPr txBox="1"/>
          <p:nvPr/>
        </p:nvSpPr>
        <p:spPr>
          <a:xfrm>
            <a:off x="2000778" y="299687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7D1C4-2C8E-DA44-93B9-9210636548FA}"/>
              </a:ext>
            </a:extLst>
          </p:cNvPr>
          <p:cNvCxnSpPr/>
          <p:nvPr/>
        </p:nvCxnSpPr>
        <p:spPr>
          <a:xfrm flipH="1" flipV="1">
            <a:off x="6011956" y="2996878"/>
            <a:ext cx="7844" cy="4388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2" descr="C:\Program Files\Microsoft Office\MEDIA\CAGCAT10\j0292020.wmf">
            <a:extLst>
              <a:ext uri="{FF2B5EF4-FFF2-40B4-BE49-F238E27FC236}">
                <a16:creationId xmlns:a16="http://schemas.microsoft.com/office/drawing/2014/main" id="{D6DFA6CB-7E43-1A47-BC5A-F551D19C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674524" y="2451371"/>
            <a:ext cx="809549" cy="768281"/>
          </a:xfrm>
          <a:prstGeom prst="rect">
            <a:avLst/>
          </a:prstGeom>
          <a:noFill/>
        </p:spPr>
      </p:pic>
      <p:pic>
        <p:nvPicPr>
          <p:cNvPr id="17" name="Picture 2" descr="C:\Documents and Settings\rist\Local Settings\Temporary Internet Files\Content.IE5\QB8JK7EN\MCj04415380000[1].png">
            <a:extLst>
              <a:ext uri="{FF2B5EF4-FFF2-40B4-BE49-F238E27FC236}">
                <a16:creationId xmlns:a16="http://schemas.microsoft.com/office/drawing/2014/main" id="{0B581B15-E923-1A4D-AD12-CBFF0848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493872" y="2362200"/>
            <a:ext cx="1011329" cy="997282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B83599-9B00-E144-BC68-EE3C736DBE46}"/>
              </a:ext>
            </a:extLst>
          </p:cNvPr>
          <p:cNvSpPr txBox="1"/>
          <p:nvPr/>
        </p:nvSpPr>
        <p:spPr>
          <a:xfrm>
            <a:off x="5211313" y="1295400"/>
            <a:ext cx="5456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400" dirty="0"/>
              <a:t>tag(K,M)  outputs a tag T</a:t>
            </a:r>
          </a:p>
          <a:p>
            <a:pPr marL="457200" indent="-457200">
              <a:buAutoNum type="arabicParenBoth"/>
            </a:pPr>
            <a:r>
              <a:rPr lang="en-US" sz="2400" dirty="0" err="1"/>
              <a:t>ver</a:t>
            </a:r>
            <a:r>
              <a:rPr lang="en-US" sz="2400" dirty="0"/>
              <a:t>(K,M,T) outputs 0/1  (invalid / valid)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7200A-603F-CE4A-98C0-DB0230E3EA39}"/>
              </a:ext>
            </a:extLst>
          </p:cNvPr>
          <p:cNvSpPr txBox="1"/>
          <p:nvPr/>
        </p:nvSpPr>
        <p:spPr>
          <a:xfrm>
            <a:off x="1848386" y="4495800"/>
            <a:ext cx="8742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Correctness</a:t>
            </a:r>
            <a:r>
              <a:rPr lang="en-US" sz="2400" dirty="0"/>
              <a:t>:  </a:t>
            </a:r>
            <a:r>
              <a:rPr lang="en-US" sz="2400" dirty="0" err="1"/>
              <a:t>ver</a:t>
            </a:r>
            <a:r>
              <a:rPr lang="en-US" sz="2400" dirty="0"/>
              <a:t>( K, M, tag( K, M ) ) = 1  with probability 1 for all K,M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4578F-0CC4-E94A-ADCE-18615F66A83C}"/>
              </a:ext>
            </a:extLst>
          </p:cNvPr>
          <p:cNvSpPr txBox="1"/>
          <p:nvPr/>
        </p:nvSpPr>
        <p:spPr>
          <a:xfrm>
            <a:off x="1848385" y="5177135"/>
            <a:ext cx="5204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Message authentication codes (MACs):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tag is deterministic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ver</a:t>
            </a:r>
            <a:r>
              <a:rPr lang="en-US" sz="2400" dirty="0"/>
              <a:t>( K, M, T ) =  ( tag(K,M) = T 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263289-0521-6B42-B7B1-D4C83A777472}"/>
                  </a:ext>
                </a:extLst>
              </p14:cNvPr>
              <p14:cNvContentPartPr/>
              <p14:nvPr/>
            </p14:nvContentPartPr>
            <p14:xfrm>
              <a:off x="3331440" y="3145680"/>
              <a:ext cx="5322960" cy="123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263289-0521-6B42-B7B1-D4C83A7774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2080" y="3136320"/>
                <a:ext cx="5341680" cy="12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86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923191" y="314980"/>
            <a:ext cx="8345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Unforgeability under chosen-message attack (UF-CMA)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CF057-6E0D-AD42-A688-53279239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000"/>
            <a:ext cx="2688629" cy="304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93C41A-D0F0-6848-A6DD-DE47B1E8B192}"/>
              </a:ext>
            </a:extLst>
          </p:cNvPr>
          <p:cNvSpPr txBox="1"/>
          <p:nvPr/>
        </p:nvSpPr>
        <p:spPr>
          <a:xfrm>
            <a:off x="914400" y="1066800"/>
            <a:ext cx="8667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Security</a:t>
            </a:r>
            <a:r>
              <a:rPr lang="en-US" sz="2400" dirty="0"/>
              <a:t>:  No computationally efficient attacker can forge tags for a new message, even given chosen message 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20735-B138-6C4F-B1C4-15A21D826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880100"/>
            <a:ext cx="47879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24A814-66E3-0F46-BE88-EB13F81955DB}"/>
              </a:ext>
            </a:extLst>
          </p:cNvPr>
          <p:cNvSpPr txBox="1"/>
          <p:nvPr/>
        </p:nvSpPr>
        <p:spPr>
          <a:xfrm>
            <a:off x="3733801" y="2286000"/>
            <a:ext cx="359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no verification oracle?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0C180-C49A-F847-927C-AA871A885E2F}"/>
              </a:ext>
            </a:extLst>
          </p:cNvPr>
          <p:cNvSpPr txBox="1"/>
          <p:nvPr/>
        </p:nvSpPr>
        <p:spPr>
          <a:xfrm>
            <a:off x="3733801" y="2919799"/>
            <a:ext cx="4311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Strong UF-CMA (SUF-CMA) gives multiple verification attempts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B18A3-9992-864A-90E2-9807D2917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659" y="1676400"/>
            <a:ext cx="3162300" cy="4737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E267F1E-2757-2E43-8D43-264473779EA5}"/>
              </a:ext>
            </a:extLst>
          </p:cNvPr>
          <p:cNvSpPr txBox="1"/>
          <p:nvPr/>
        </p:nvSpPr>
        <p:spPr>
          <a:xfrm>
            <a:off x="3733801" y="4034135"/>
            <a:ext cx="4953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SUF-CMA =&gt;  UF-CMA   ?</a:t>
            </a:r>
          </a:p>
          <a:p>
            <a:r>
              <a:rPr lang="en-US" sz="2400" dirty="0"/>
              <a:t>  UF-CMA =&gt; SUF-CMA  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E527F0-6A36-E64B-98A1-7AE16365CBEC}"/>
                  </a:ext>
                </a:extLst>
              </p14:cNvPr>
              <p14:cNvContentPartPr/>
              <p14:nvPr/>
            </p14:nvContentPartPr>
            <p14:xfrm>
              <a:off x="2465280" y="3038760"/>
              <a:ext cx="429120" cy="107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E527F0-6A36-E64B-98A1-7AE16365CB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9440" y="2975400"/>
                <a:ext cx="4604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059A07-A799-B845-A5A7-F9197B93D67B}"/>
                  </a:ext>
                </a:extLst>
              </p14:cNvPr>
              <p14:cNvContentPartPr/>
              <p14:nvPr/>
            </p14:nvContentPartPr>
            <p14:xfrm>
              <a:off x="8833320" y="4745520"/>
              <a:ext cx="928080" cy="11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059A07-A799-B845-A5A7-F9197B93D6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17480" y="4682160"/>
                <a:ext cx="9594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50B9EB-35C0-C447-A34C-347370A04B01}"/>
                  </a:ext>
                </a:extLst>
              </p14:cNvPr>
              <p14:cNvContentPartPr/>
              <p14:nvPr/>
            </p14:nvContentPartPr>
            <p14:xfrm>
              <a:off x="9067320" y="5090040"/>
              <a:ext cx="1421640" cy="61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50B9EB-35C0-C447-A34C-347370A04B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1480" y="5026680"/>
                <a:ext cx="14529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A74355-9C23-9147-9729-D188595BDC54}"/>
                  </a:ext>
                </a:extLst>
              </p14:cNvPr>
              <p14:cNvContentPartPr/>
              <p14:nvPr/>
            </p14:nvContentPartPr>
            <p14:xfrm>
              <a:off x="6792840" y="3907080"/>
              <a:ext cx="458280" cy="413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A74355-9C23-9147-9729-D188595BDC5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77000" y="3843720"/>
                <a:ext cx="4896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E54783-88E5-7F4C-AEB9-E05F0C5BBBFD}"/>
                  </a:ext>
                </a:extLst>
              </p14:cNvPr>
              <p14:cNvContentPartPr/>
              <p14:nvPr/>
            </p14:nvContentPartPr>
            <p14:xfrm>
              <a:off x="867240" y="4487040"/>
              <a:ext cx="722520" cy="174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E54783-88E5-7F4C-AEB9-E05F0C5BBB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1400" y="4423680"/>
                <a:ext cx="7538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5212C86-12F0-1A4A-ABF2-96001BF9B85E}"/>
                  </a:ext>
                </a:extLst>
              </p14:cNvPr>
              <p14:cNvContentPartPr/>
              <p14:nvPr/>
            </p14:nvContentPartPr>
            <p14:xfrm>
              <a:off x="5061960" y="3786120"/>
              <a:ext cx="2865600" cy="2624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5212C86-12F0-1A4A-ABF2-96001BF9B85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52600" y="3776760"/>
                <a:ext cx="2884320" cy="264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04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49372</TotalTime>
  <Words>1071</Words>
  <Application>Microsoft Office PowerPoint</Application>
  <PresentationFormat>Widescreen</PresentationFormat>
  <Paragraphs>258</Paragraphs>
  <Slides>24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MyTheme</vt:lpstr>
      <vt:lpstr>CS 6831 Designing Secure Cryptography</vt:lpstr>
      <vt:lpstr>Towards ROR-CCA:  OCB</vt:lpstr>
      <vt:lpstr>Proving CTXT requires strong tweakable PRPs</vt:lpstr>
      <vt:lpstr>Proving CTXT requires strong tweakable PRPs</vt:lpstr>
      <vt:lpstr>Proving CTXT requires strong tweakable PRPs</vt:lpstr>
      <vt:lpstr>Recap of OCB</vt:lpstr>
      <vt:lpstr>Another approach: generic composition</vt:lpstr>
      <vt:lpstr>Message authentication schemes</vt:lpstr>
      <vt:lpstr>PowerPoint Presentation</vt:lpstr>
      <vt:lpstr>PowerPoint Presentation</vt:lpstr>
      <vt:lpstr>Building PRFs</vt:lpstr>
      <vt:lpstr>CBC-MAC</vt:lpstr>
      <vt:lpstr>Breaking variable-input-length CBC-MAC</vt:lpstr>
      <vt:lpstr>Breaking variable-input-length CBC-MAC</vt:lpstr>
      <vt:lpstr>Encrypted CBC-MAC (ECBC-MAC)</vt:lpstr>
      <vt:lpstr>Universal hash then PRF approach</vt:lpstr>
      <vt:lpstr>Universal hash then PRF approach</vt:lpstr>
      <vt:lpstr>Universal hash then PRF approach</vt:lpstr>
      <vt:lpstr>Generic composition</vt:lpstr>
      <vt:lpstr>Generic composition</vt:lpstr>
      <vt:lpstr>Proof sketch</vt:lpstr>
      <vt:lpstr>Key separation is critical.  Using same key with CBC-Mode + CBC-MAC: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853</cp:revision>
  <cp:lastPrinted>2019-01-23T18:40:35Z</cp:lastPrinted>
  <dcterms:created xsi:type="dcterms:W3CDTF">2017-09-22T05:03:35Z</dcterms:created>
  <dcterms:modified xsi:type="dcterms:W3CDTF">2019-02-20T20:26:19Z</dcterms:modified>
</cp:coreProperties>
</file>